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AE74B-3C2C-43CD-BC73-5FB176655F33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573552-521E-40A3-AC9B-78E146BA88E8}">
      <dgm:prSet phldrT="[Текст]"/>
      <dgm:spPr/>
      <dgm:t>
        <a:bodyPr/>
        <a:lstStyle/>
        <a:p>
          <a:r>
            <a:rPr lang="ru-RU" dirty="0" smtClean="0"/>
            <a:t>По уровню владения</a:t>
          </a:r>
          <a:endParaRPr lang="ru-RU" dirty="0"/>
        </a:p>
      </dgm:t>
    </dgm:pt>
    <dgm:pt modelId="{7EE35B25-4073-44AC-B6F3-F7BC238B48F9}" type="parTrans" cxnId="{DA3894C8-DB0C-4014-A78F-5FDCDAC6139F}">
      <dgm:prSet/>
      <dgm:spPr/>
      <dgm:t>
        <a:bodyPr/>
        <a:lstStyle/>
        <a:p>
          <a:endParaRPr lang="ru-RU"/>
        </a:p>
      </dgm:t>
    </dgm:pt>
    <dgm:pt modelId="{26AD00DA-9FD6-4E20-B3C2-890214B43F22}" type="sibTrans" cxnId="{DA3894C8-DB0C-4014-A78F-5FDCDAC6139F}">
      <dgm:prSet/>
      <dgm:spPr/>
      <dgm:t>
        <a:bodyPr/>
        <a:lstStyle/>
        <a:p>
          <a:endParaRPr lang="ru-RU"/>
        </a:p>
      </dgm:t>
    </dgm:pt>
    <dgm:pt modelId="{4C885DCB-6EDC-473B-BCAE-07AB55F461F4}">
      <dgm:prSet phldrT="[Текст]"/>
      <dgm:spPr/>
      <dgm:t>
        <a:bodyPr/>
        <a:lstStyle/>
        <a:p>
          <a:r>
            <a:rPr lang="ru-RU" b="0" i="0" dirty="0" err="1" smtClean="0"/>
            <a:t>Субординативный</a:t>
          </a:r>
          <a:endParaRPr lang="ru-RU" dirty="0"/>
        </a:p>
      </dgm:t>
    </dgm:pt>
    <dgm:pt modelId="{A1249AE8-7A3E-44B4-B190-7AABF0BF0190}" type="parTrans" cxnId="{1CBB4CC7-FBD6-49A6-9B17-65921EE34DDA}">
      <dgm:prSet/>
      <dgm:spPr/>
      <dgm:t>
        <a:bodyPr/>
        <a:lstStyle/>
        <a:p>
          <a:endParaRPr lang="ru-RU"/>
        </a:p>
      </dgm:t>
    </dgm:pt>
    <dgm:pt modelId="{795D9CCB-9C5E-4EB0-977F-711B308A7D09}" type="sibTrans" cxnId="{1CBB4CC7-FBD6-49A6-9B17-65921EE34DDA}">
      <dgm:prSet/>
      <dgm:spPr/>
      <dgm:t>
        <a:bodyPr/>
        <a:lstStyle/>
        <a:p>
          <a:endParaRPr lang="ru-RU"/>
        </a:p>
      </dgm:t>
    </dgm:pt>
    <dgm:pt modelId="{044AD538-9212-4D0B-990C-6C6A5B80A948}">
      <dgm:prSet/>
      <dgm:spPr/>
      <dgm:t>
        <a:bodyPr/>
        <a:lstStyle/>
        <a:p>
          <a:r>
            <a:rPr lang="ru-RU" b="0" i="0" smtClean="0"/>
            <a:t>Субординативный</a:t>
          </a:r>
          <a:endParaRPr lang="ru-RU"/>
        </a:p>
      </dgm:t>
    </dgm:pt>
    <dgm:pt modelId="{B9C7F0DE-69D9-4A1F-AB8B-69072B74CA78}" type="parTrans" cxnId="{5822EDF5-B110-4A89-9AFA-6F1AE661AD9A}">
      <dgm:prSet/>
      <dgm:spPr/>
      <dgm:t>
        <a:bodyPr/>
        <a:lstStyle/>
        <a:p>
          <a:endParaRPr lang="ru-RU"/>
        </a:p>
      </dgm:t>
    </dgm:pt>
    <dgm:pt modelId="{3C1A3FEC-0716-45C8-91D2-908DAE148573}" type="sibTrans" cxnId="{5822EDF5-B110-4A89-9AFA-6F1AE661AD9A}">
      <dgm:prSet/>
      <dgm:spPr/>
      <dgm:t>
        <a:bodyPr/>
        <a:lstStyle/>
        <a:p>
          <a:endParaRPr lang="ru-RU"/>
        </a:p>
      </dgm:t>
    </dgm:pt>
    <dgm:pt modelId="{E9CBF243-BC92-4063-A3C0-CA1F4200F157}" type="pres">
      <dgm:prSet presAssocID="{898AE74B-3C2C-43CD-BC73-5FB176655F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7939FA-F9A1-4A57-BAC4-3E91086130D5}" type="pres">
      <dgm:prSet presAssocID="{24573552-521E-40A3-AC9B-78E146BA88E8}" presName="hierRoot1" presStyleCnt="0">
        <dgm:presLayoutVars>
          <dgm:hierBranch val="init"/>
        </dgm:presLayoutVars>
      </dgm:prSet>
      <dgm:spPr/>
    </dgm:pt>
    <dgm:pt modelId="{05255520-FB74-4F6B-8B6A-B6E16529A0F1}" type="pres">
      <dgm:prSet presAssocID="{24573552-521E-40A3-AC9B-78E146BA88E8}" presName="rootComposite1" presStyleCnt="0"/>
      <dgm:spPr/>
    </dgm:pt>
    <dgm:pt modelId="{38D7E9BA-387D-4246-A132-9C3D9FAB8D13}" type="pres">
      <dgm:prSet presAssocID="{24573552-521E-40A3-AC9B-78E146BA88E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1642E-1BC3-4FEB-955E-25A4734C9CB9}" type="pres">
      <dgm:prSet presAssocID="{24573552-521E-40A3-AC9B-78E146BA88E8}" presName="rootConnector1" presStyleLbl="node1" presStyleIdx="0" presStyleCnt="0"/>
      <dgm:spPr/>
    </dgm:pt>
    <dgm:pt modelId="{F03BE6CF-F419-4484-9931-14A3A7322DC9}" type="pres">
      <dgm:prSet presAssocID="{24573552-521E-40A3-AC9B-78E146BA88E8}" presName="hierChild2" presStyleCnt="0"/>
      <dgm:spPr/>
    </dgm:pt>
    <dgm:pt modelId="{3E48BC43-786F-4125-B526-D9A4F22CA404}" type="pres">
      <dgm:prSet presAssocID="{A1249AE8-7A3E-44B4-B190-7AABF0BF0190}" presName="Name37" presStyleLbl="parChTrans1D2" presStyleIdx="0" presStyleCnt="2"/>
      <dgm:spPr/>
    </dgm:pt>
    <dgm:pt modelId="{4AD22230-2B44-4C81-98E4-8C081E9AD268}" type="pres">
      <dgm:prSet presAssocID="{4C885DCB-6EDC-473B-BCAE-07AB55F461F4}" presName="hierRoot2" presStyleCnt="0">
        <dgm:presLayoutVars>
          <dgm:hierBranch val="init"/>
        </dgm:presLayoutVars>
      </dgm:prSet>
      <dgm:spPr/>
    </dgm:pt>
    <dgm:pt modelId="{0BF99D46-3ABB-4D99-8E91-E69C9BC13FFC}" type="pres">
      <dgm:prSet presAssocID="{4C885DCB-6EDC-473B-BCAE-07AB55F461F4}" presName="rootComposite" presStyleCnt="0"/>
      <dgm:spPr/>
    </dgm:pt>
    <dgm:pt modelId="{0172BC3A-AE3A-4D74-B7E1-0808B9A80876}" type="pres">
      <dgm:prSet presAssocID="{4C885DCB-6EDC-473B-BCAE-07AB55F461F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D10D33-4361-43F4-905C-7DC81D0C786D}" type="pres">
      <dgm:prSet presAssocID="{4C885DCB-6EDC-473B-BCAE-07AB55F461F4}" presName="rootConnector" presStyleLbl="node2" presStyleIdx="0" presStyleCnt="2"/>
      <dgm:spPr/>
    </dgm:pt>
    <dgm:pt modelId="{A5005C68-BB5B-4C0B-A08E-F863876FEAA2}" type="pres">
      <dgm:prSet presAssocID="{4C885DCB-6EDC-473B-BCAE-07AB55F461F4}" presName="hierChild4" presStyleCnt="0"/>
      <dgm:spPr/>
    </dgm:pt>
    <dgm:pt modelId="{81BD02C3-7590-4782-9A1F-20F706FB635F}" type="pres">
      <dgm:prSet presAssocID="{4C885DCB-6EDC-473B-BCAE-07AB55F461F4}" presName="hierChild5" presStyleCnt="0"/>
      <dgm:spPr/>
    </dgm:pt>
    <dgm:pt modelId="{ADF46F83-3FE4-4264-AAEB-A5B967923768}" type="pres">
      <dgm:prSet presAssocID="{B9C7F0DE-69D9-4A1F-AB8B-69072B74CA78}" presName="Name37" presStyleLbl="parChTrans1D2" presStyleIdx="1" presStyleCnt="2"/>
      <dgm:spPr/>
    </dgm:pt>
    <dgm:pt modelId="{6C6C35EB-D2D9-47E1-A317-3241E2270450}" type="pres">
      <dgm:prSet presAssocID="{044AD538-9212-4D0B-990C-6C6A5B80A948}" presName="hierRoot2" presStyleCnt="0">
        <dgm:presLayoutVars>
          <dgm:hierBranch val="init"/>
        </dgm:presLayoutVars>
      </dgm:prSet>
      <dgm:spPr/>
    </dgm:pt>
    <dgm:pt modelId="{6FA21200-4F8D-473D-8114-BBE350379B2F}" type="pres">
      <dgm:prSet presAssocID="{044AD538-9212-4D0B-990C-6C6A5B80A948}" presName="rootComposite" presStyleCnt="0"/>
      <dgm:spPr/>
    </dgm:pt>
    <dgm:pt modelId="{37B55BA0-C7B1-4625-B9DB-AEDED06D5AAD}" type="pres">
      <dgm:prSet presAssocID="{044AD538-9212-4D0B-990C-6C6A5B80A948}" presName="rootText" presStyleLbl="node2" presStyleIdx="1" presStyleCnt="2">
        <dgm:presLayoutVars>
          <dgm:chPref val="3"/>
        </dgm:presLayoutVars>
      </dgm:prSet>
      <dgm:spPr/>
    </dgm:pt>
    <dgm:pt modelId="{1A40B6AD-590C-401A-A8E9-147E14CB7F3F}" type="pres">
      <dgm:prSet presAssocID="{044AD538-9212-4D0B-990C-6C6A5B80A948}" presName="rootConnector" presStyleLbl="node2" presStyleIdx="1" presStyleCnt="2"/>
      <dgm:spPr/>
    </dgm:pt>
    <dgm:pt modelId="{8B980E1E-2E52-45EF-9B22-730F5FF7C07D}" type="pres">
      <dgm:prSet presAssocID="{044AD538-9212-4D0B-990C-6C6A5B80A948}" presName="hierChild4" presStyleCnt="0"/>
      <dgm:spPr/>
    </dgm:pt>
    <dgm:pt modelId="{66EC5C51-7A37-4B07-B58C-6A2CDD1E61D7}" type="pres">
      <dgm:prSet presAssocID="{044AD538-9212-4D0B-990C-6C6A5B80A948}" presName="hierChild5" presStyleCnt="0"/>
      <dgm:spPr/>
    </dgm:pt>
    <dgm:pt modelId="{FE2AE550-BC8F-4EAC-9DBB-89489848A2CD}" type="pres">
      <dgm:prSet presAssocID="{24573552-521E-40A3-AC9B-78E146BA88E8}" presName="hierChild3" presStyleCnt="0"/>
      <dgm:spPr/>
    </dgm:pt>
  </dgm:ptLst>
  <dgm:cxnLst>
    <dgm:cxn modelId="{814DA4B2-3665-4376-99F1-2CB471B69627}" type="presOf" srcId="{4C885DCB-6EDC-473B-BCAE-07AB55F461F4}" destId="{10D10D33-4361-43F4-905C-7DC81D0C786D}" srcOrd="1" destOrd="0" presId="urn:microsoft.com/office/officeart/2005/8/layout/orgChart1"/>
    <dgm:cxn modelId="{2D4C7B36-EB1C-4153-9386-6B1377CF026D}" type="presOf" srcId="{A1249AE8-7A3E-44B4-B190-7AABF0BF0190}" destId="{3E48BC43-786F-4125-B526-D9A4F22CA404}" srcOrd="0" destOrd="0" presId="urn:microsoft.com/office/officeart/2005/8/layout/orgChart1"/>
    <dgm:cxn modelId="{6FAB39E9-B403-46EA-930D-C11153231C02}" type="presOf" srcId="{24573552-521E-40A3-AC9B-78E146BA88E8}" destId="{38D7E9BA-387D-4246-A132-9C3D9FAB8D13}" srcOrd="0" destOrd="0" presId="urn:microsoft.com/office/officeart/2005/8/layout/orgChart1"/>
    <dgm:cxn modelId="{1CBB4CC7-FBD6-49A6-9B17-65921EE34DDA}" srcId="{24573552-521E-40A3-AC9B-78E146BA88E8}" destId="{4C885DCB-6EDC-473B-BCAE-07AB55F461F4}" srcOrd="0" destOrd="0" parTransId="{A1249AE8-7A3E-44B4-B190-7AABF0BF0190}" sibTransId="{795D9CCB-9C5E-4EB0-977F-711B308A7D09}"/>
    <dgm:cxn modelId="{89AEFFD3-776D-4B84-B670-D3D16B825887}" type="presOf" srcId="{4C885DCB-6EDC-473B-BCAE-07AB55F461F4}" destId="{0172BC3A-AE3A-4D74-B7E1-0808B9A80876}" srcOrd="0" destOrd="0" presId="urn:microsoft.com/office/officeart/2005/8/layout/orgChart1"/>
    <dgm:cxn modelId="{5822EDF5-B110-4A89-9AFA-6F1AE661AD9A}" srcId="{24573552-521E-40A3-AC9B-78E146BA88E8}" destId="{044AD538-9212-4D0B-990C-6C6A5B80A948}" srcOrd="1" destOrd="0" parTransId="{B9C7F0DE-69D9-4A1F-AB8B-69072B74CA78}" sibTransId="{3C1A3FEC-0716-45C8-91D2-908DAE148573}"/>
    <dgm:cxn modelId="{633E7DD8-74E2-45EE-B216-1FAAAD626BCA}" type="presOf" srcId="{B9C7F0DE-69D9-4A1F-AB8B-69072B74CA78}" destId="{ADF46F83-3FE4-4264-AAEB-A5B967923768}" srcOrd="0" destOrd="0" presId="urn:microsoft.com/office/officeart/2005/8/layout/orgChart1"/>
    <dgm:cxn modelId="{DFC4A69E-68A8-4294-A79D-F687BBAC7066}" type="presOf" srcId="{044AD538-9212-4D0B-990C-6C6A5B80A948}" destId="{37B55BA0-C7B1-4625-B9DB-AEDED06D5AAD}" srcOrd="0" destOrd="0" presId="urn:microsoft.com/office/officeart/2005/8/layout/orgChart1"/>
    <dgm:cxn modelId="{A1EC0C8D-910B-476B-9B46-52ABC596DED7}" type="presOf" srcId="{044AD538-9212-4D0B-990C-6C6A5B80A948}" destId="{1A40B6AD-590C-401A-A8E9-147E14CB7F3F}" srcOrd="1" destOrd="0" presId="urn:microsoft.com/office/officeart/2005/8/layout/orgChart1"/>
    <dgm:cxn modelId="{E4FE1D1A-2E79-4F39-BB6E-98F44ABF8BF4}" type="presOf" srcId="{24573552-521E-40A3-AC9B-78E146BA88E8}" destId="{4BB1642E-1BC3-4FEB-955E-25A4734C9CB9}" srcOrd="1" destOrd="0" presId="urn:microsoft.com/office/officeart/2005/8/layout/orgChart1"/>
    <dgm:cxn modelId="{DA3894C8-DB0C-4014-A78F-5FDCDAC6139F}" srcId="{898AE74B-3C2C-43CD-BC73-5FB176655F33}" destId="{24573552-521E-40A3-AC9B-78E146BA88E8}" srcOrd="0" destOrd="0" parTransId="{7EE35B25-4073-44AC-B6F3-F7BC238B48F9}" sibTransId="{26AD00DA-9FD6-4E20-B3C2-890214B43F22}"/>
    <dgm:cxn modelId="{27E59D36-5321-4632-AF4A-598B9342D38C}" type="presOf" srcId="{898AE74B-3C2C-43CD-BC73-5FB176655F33}" destId="{E9CBF243-BC92-4063-A3C0-CA1F4200F157}" srcOrd="0" destOrd="0" presId="urn:microsoft.com/office/officeart/2005/8/layout/orgChart1"/>
    <dgm:cxn modelId="{63C14B95-39BE-46D6-945F-282A7AFC6A9E}" type="presParOf" srcId="{E9CBF243-BC92-4063-A3C0-CA1F4200F157}" destId="{E57939FA-F9A1-4A57-BAC4-3E91086130D5}" srcOrd="0" destOrd="0" presId="urn:microsoft.com/office/officeart/2005/8/layout/orgChart1"/>
    <dgm:cxn modelId="{BED4E70B-5B6F-42CD-9F8F-B4D50B3D4768}" type="presParOf" srcId="{E57939FA-F9A1-4A57-BAC4-3E91086130D5}" destId="{05255520-FB74-4F6B-8B6A-B6E16529A0F1}" srcOrd="0" destOrd="0" presId="urn:microsoft.com/office/officeart/2005/8/layout/orgChart1"/>
    <dgm:cxn modelId="{C8AC3E49-2C6D-4A2B-ABED-C78058E5D901}" type="presParOf" srcId="{05255520-FB74-4F6B-8B6A-B6E16529A0F1}" destId="{38D7E9BA-387D-4246-A132-9C3D9FAB8D13}" srcOrd="0" destOrd="0" presId="urn:microsoft.com/office/officeart/2005/8/layout/orgChart1"/>
    <dgm:cxn modelId="{15424121-CD35-4AC3-8044-210DA2D27D7D}" type="presParOf" srcId="{05255520-FB74-4F6B-8B6A-B6E16529A0F1}" destId="{4BB1642E-1BC3-4FEB-955E-25A4734C9CB9}" srcOrd="1" destOrd="0" presId="urn:microsoft.com/office/officeart/2005/8/layout/orgChart1"/>
    <dgm:cxn modelId="{DA6687D0-E1C5-4EFF-901D-D86340A04183}" type="presParOf" srcId="{E57939FA-F9A1-4A57-BAC4-3E91086130D5}" destId="{F03BE6CF-F419-4484-9931-14A3A7322DC9}" srcOrd="1" destOrd="0" presId="urn:microsoft.com/office/officeart/2005/8/layout/orgChart1"/>
    <dgm:cxn modelId="{044DFF33-EA41-400E-AF91-8024483EF048}" type="presParOf" srcId="{F03BE6CF-F419-4484-9931-14A3A7322DC9}" destId="{3E48BC43-786F-4125-B526-D9A4F22CA404}" srcOrd="0" destOrd="0" presId="urn:microsoft.com/office/officeart/2005/8/layout/orgChart1"/>
    <dgm:cxn modelId="{21CF523E-A0E3-4817-A8E4-E843FC0AC3BD}" type="presParOf" srcId="{F03BE6CF-F419-4484-9931-14A3A7322DC9}" destId="{4AD22230-2B44-4C81-98E4-8C081E9AD268}" srcOrd="1" destOrd="0" presId="urn:microsoft.com/office/officeart/2005/8/layout/orgChart1"/>
    <dgm:cxn modelId="{6B40421B-9260-44C4-BAC5-06B4F16476BB}" type="presParOf" srcId="{4AD22230-2B44-4C81-98E4-8C081E9AD268}" destId="{0BF99D46-3ABB-4D99-8E91-E69C9BC13FFC}" srcOrd="0" destOrd="0" presId="urn:microsoft.com/office/officeart/2005/8/layout/orgChart1"/>
    <dgm:cxn modelId="{4BB1FE16-1580-4945-9686-CDAC556FA0A2}" type="presParOf" srcId="{0BF99D46-3ABB-4D99-8E91-E69C9BC13FFC}" destId="{0172BC3A-AE3A-4D74-B7E1-0808B9A80876}" srcOrd="0" destOrd="0" presId="urn:microsoft.com/office/officeart/2005/8/layout/orgChart1"/>
    <dgm:cxn modelId="{CB1FD4CA-BDD5-4A7A-82DF-6E2C847732AC}" type="presParOf" srcId="{0BF99D46-3ABB-4D99-8E91-E69C9BC13FFC}" destId="{10D10D33-4361-43F4-905C-7DC81D0C786D}" srcOrd="1" destOrd="0" presId="urn:microsoft.com/office/officeart/2005/8/layout/orgChart1"/>
    <dgm:cxn modelId="{91793454-C98D-46E9-8265-87E448D1B334}" type="presParOf" srcId="{4AD22230-2B44-4C81-98E4-8C081E9AD268}" destId="{A5005C68-BB5B-4C0B-A08E-F863876FEAA2}" srcOrd="1" destOrd="0" presId="urn:microsoft.com/office/officeart/2005/8/layout/orgChart1"/>
    <dgm:cxn modelId="{A803BB7A-0F30-4DB2-B921-65FDB0516062}" type="presParOf" srcId="{4AD22230-2B44-4C81-98E4-8C081E9AD268}" destId="{81BD02C3-7590-4782-9A1F-20F706FB635F}" srcOrd="2" destOrd="0" presId="urn:microsoft.com/office/officeart/2005/8/layout/orgChart1"/>
    <dgm:cxn modelId="{D88F2912-9C22-42EB-82AF-206CBF011B71}" type="presParOf" srcId="{F03BE6CF-F419-4484-9931-14A3A7322DC9}" destId="{ADF46F83-3FE4-4264-AAEB-A5B967923768}" srcOrd="2" destOrd="0" presId="urn:microsoft.com/office/officeart/2005/8/layout/orgChart1"/>
    <dgm:cxn modelId="{FADBA729-559C-4B70-AD8E-5B1CACFF9C1C}" type="presParOf" srcId="{F03BE6CF-F419-4484-9931-14A3A7322DC9}" destId="{6C6C35EB-D2D9-47E1-A317-3241E2270450}" srcOrd="3" destOrd="0" presId="urn:microsoft.com/office/officeart/2005/8/layout/orgChart1"/>
    <dgm:cxn modelId="{A0EA2551-552B-48C7-A16D-CC917A07B7A0}" type="presParOf" srcId="{6C6C35EB-D2D9-47E1-A317-3241E2270450}" destId="{6FA21200-4F8D-473D-8114-BBE350379B2F}" srcOrd="0" destOrd="0" presId="urn:microsoft.com/office/officeart/2005/8/layout/orgChart1"/>
    <dgm:cxn modelId="{1EBE7720-7218-4921-85AA-C1097909F1BF}" type="presParOf" srcId="{6FA21200-4F8D-473D-8114-BBE350379B2F}" destId="{37B55BA0-C7B1-4625-B9DB-AEDED06D5AAD}" srcOrd="0" destOrd="0" presId="urn:microsoft.com/office/officeart/2005/8/layout/orgChart1"/>
    <dgm:cxn modelId="{61D10975-E986-49A3-BB94-FB43DB6874FC}" type="presParOf" srcId="{6FA21200-4F8D-473D-8114-BBE350379B2F}" destId="{1A40B6AD-590C-401A-A8E9-147E14CB7F3F}" srcOrd="1" destOrd="0" presId="urn:microsoft.com/office/officeart/2005/8/layout/orgChart1"/>
    <dgm:cxn modelId="{A543540B-5E6F-46C9-83D1-4E45209D368E}" type="presParOf" srcId="{6C6C35EB-D2D9-47E1-A317-3241E2270450}" destId="{8B980E1E-2E52-45EF-9B22-730F5FF7C07D}" srcOrd="1" destOrd="0" presId="urn:microsoft.com/office/officeart/2005/8/layout/orgChart1"/>
    <dgm:cxn modelId="{1BBBD134-AB75-449F-97C7-FEA4BAEA0101}" type="presParOf" srcId="{6C6C35EB-D2D9-47E1-A317-3241E2270450}" destId="{66EC5C51-7A37-4B07-B58C-6A2CDD1E61D7}" srcOrd="2" destOrd="0" presId="urn:microsoft.com/office/officeart/2005/8/layout/orgChart1"/>
    <dgm:cxn modelId="{5C453813-39A6-4A60-9AC4-CADC4CA106B7}" type="presParOf" srcId="{E57939FA-F9A1-4A57-BAC4-3E91086130D5}" destId="{FE2AE550-BC8F-4EAC-9DBB-89489848A2CD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86686-C7C4-4A14-83F5-6037BC134B1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124449-11B5-46C4-B99A-D974A2A35E62}">
      <dgm:prSet phldrT="[Текст]" custT="1"/>
      <dgm:spPr/>
      <dgm:t>
        <a:bodyPr/>
        <a:lstStyle/>
        <a:p>
          <a:r>
            <a:rPr lang="ru-RU" sz="3200" dirty="0" smtClean="0"/>
            <a:t>По источнику возникновения</a:t>
          </a:r>
          <a:endParaRPr lang="ru-RU" sz="3200" dirty="0"/>
        </a:p>
      </dgm:t>
    </dgm:pt>
    <dgm:pt modelId="{1C1CEB2D-48A9-44EF-8381-0B3F64941BFC}" type="parTrans" cxnId="{F167D2E5-C567-490B-A137-2A037D44905B}">
      <dgm:prSet/>
      <dgm:spPr/>
      <dgm:t>
        <a:bodyPr/>
        <a:lstStyle/>
        <a:p>
          <a:endParaRPr lang="ru-RU"/>
        </a:p>
      </dgm:t>
    </dgm:pt>
    <dgm:pt modelId="{E7106ACB-63A6-4D9B-838B-1C5228DE4F7B}" type="sibTrans" cxnId="{F167D2E5-C567-490B-A137-2A037D44905B}">
      <dgm:prSet/>
      <dgm:spPr/>
      <dgm:t>
        <a:bodyPr/>
        <a:lstStyle/>
        <a:p>
          <a:endParaRPr lang="ru-RU"/>
        </a:p>
      </dgm:t>
    </dgm:pt>
    <dgm:pt modelId="{92B8DD4B-7196-41A4-A25E-7D0568B17A26}">
      <dgm:prSet phldrT="[Текст]" custT="1"/>
      <dgm:spPr/>
      <dgm:t>
        <a:bodyPr/>
        <a:lstStyle/>
        <a:p>
          <a:r>
            <a:rPr lang="ru-RU" sz="1900" dirty="0" smtClean="0"/>
            <a:t>Национальный</a:t>
          </a:r>
          <a:endParaRPr lang="ru-RU" sz="1900" dirty="0"/>
        </a:p>
      </dgm:t>
    </dgm:pt>
    <dgm:pt modelId="{07538018-B7CF-4676-99DA-D0709943079F}" type="parTrans" cxnId="{D1187DEF-32B0-4378-8294-090542AC674C}">
      <dgm:prSet/>
      <dgm:spPr/>
      <dgm:t>
        <a:bodyPr/>
        <a:lstStyle/>
        <a:p>
          <a:endParaRPr lang="ru-RU"/>
        </a:p>
      </dgm:t>
    </dgm:pt>
    <dgm:pt modelId="{6A695710-ED83-49B1-8DCA-EC735F413209}" type="sibTrans" cxnId="{D1187DEF-32B0-4378-8294-090542AC674C}">
      <dgm:prSet/>
      <dgm:spPr/>
      <dgm:t>
        <a:bodyPr/>
        <a:lstStyle/>
        <a:p>
          <a:endParaRPr lang="ru-RU"/>
        </a:p>
      </dgm:t>
    </dgm:pt>
    <dgm:pt modelId="{BCACFC51-5A75-4074-B4FD-FA7593163D98}">
      <dgm:prSet phldrT="[Текст]" custT="1"/>
      <dgm:spPr/>
      <dgm:t>
        <a:bodyPr/>
        <a:lstStyle/>
        <a:p>
          <a:r>
            <a:rPr lang="ru-RU" sz="1800" dirty="0" smtClean="0"/>
            <a:t>Индивидуальный</a:t>
          </a:r>
          <a:endParaRPr lang="ru-RU" sz="1800" dirty="0"/>
        </a:p>
      </dgm:t>
    </dgm:pt>
    <dgm:pt modelId="{3CEB64AA-EEE6-40E6-A2B5-87AF6959DF91}" type="parTrans" cxnId="{ED15360C-250A-4749-9D73-09A45AB77B34}">
      <dgm:prSet/>
      <dgm:spPr/>
      <dgm:t>
        <a:bodyPr/>
        <a:lstStyle/>
        <a:p>
          <a:endParaRPr lang="ru-RU"/>
        </a:p>
      </dgm:t>
    </dgm:pt>
    <dgm:pt modelId="{37D6D02F-DF23-4C47-8B56-C56B7D278352}" type="sibTrans" cxnId="{ED15360C-250A-4749-9D73-09A45AB77B34}">
      <dgm:prSet/>
      <dgm:spPr/>
      <dgm:t>
        <a:bodyPr/>
        <a:lstStyle/>
        <a:p>
          <a:endParaRPr lang="ru-RU"/>
        </a:p>
      </dgm:t>
    </dgm:pt>
    <dgm:pt modelId="{649C1208-37FE-4989-B8A6-CD207BDA1A8D}">
      <dgm:prSet phldrT="[Текст]" custT="1"/>
      <dgm:spPr/>
      <dgm:t>
        <a:bodyPr/>
        <a:lstStyle/>
        <a:p>
          <a:r>
            <a:rPr lang="ru-RU" sz="1900" dirty="0" smtClean="0"/>
            <a:t>Естественный</a:t>
          </a:r>
          <a:endParaRPr lang="ru-RU" sz="1900" dirty="0"/>
        </a:p>
      </dgm:t>
    </dgm:pt>
    <dgm:pt modelId="{53CE7C63-0547-4113-BD43-42DE67952A20}" type="parTrans" cxnId="{94CFE971-0929-4C89-B4EC-43194A84A58F}">
      <dgm:prSet/>
      <dgm:spPr/>
      <dgm:t>
        <a:bodyPr/>
        <a:lstStyle/>
        <a:p>
          <a:endParaRPr lang="ru-RU"/>
        </a:p>
      </dgm:t>
    </dgm:pt>
    <dgm:pt modelId="{163A8993-A094-48F0-9EA9-378FF0E0AC91}" type="sibTrans" cxnId="{94CFE971-0929-4C89-B4EC-43194A84A58F}">
      <dgm:prSet/>
      <dgm:spPr/>
      <dgm:t>
        <a:bodyPr/>
        <a:lstStyle/>
        <a:p>
          <a:endParaRPr lang="ru-RU"/>
        </a:p>
      </dgm:t>
    </dgm:pt>
    <dgm:pt modelId="{8B75492D-38E2-49CC-A510-A6C40902C517}">
      <dgm:prSet custT="1"/>
      <dgm:spPr/>
      <dgm:t>
        <a:bodyPr/>
        <a:lstStyle/>
        <a:p>
          <a:r>
            <a:rPr lang="ru-RU" sz="1900" dirty="0" smtClean="0"/>
            <a:t>Искусственный</a:t>
          </a:r>
          <a:endParaRPr lang="ru-RU" sz="1900" dirty="0"/>
        </a:p>
      </dgm:t>
    </dgm:pt>
    <dgm:pt modelId="{B116A977-BFFF-4BA1-AA68-C02F76A170CC}" type="parTrans" cxnId="{A1B25064-F569-47D6-B03A-1194D62E58FF}">
      <dgm:prSet/>
      <dgm:spPr/>
      <dgm:t>
        <a:bodyPr/>
        <a:lstStyle/>
        <a:p>
          <a:endParaRPr lang="ru-RU"/>
        </a:p>
      </dgm:t>
    </dgm:pt>
    <dgm:pt modelId="{DAA8145A-9E7E-46AE-B2F6-FC2ED31EA6D3}" type="sibTrans" cxnId="{A1B25064-F569-47D6-B03A-1194D62E58FF}">
      <dgm:prSet/>
      <dgm:spPr/>
      <dgm:t>
        <a:bodyPr/>
        <a:lstStyle/>
        <a:p>
          <a:endParaRPr lang="ru-RU"/>
        </a:p>
      </dgm:t>
    </dgm:pt>
    <dgm:pt modelId="{677F3CEB-E37B-4EC6-89BD-7E56250D5483}" type="pres">
      <dgm:prSet presAssocID="{AD186686-C7C4-4A14-83F5-6037BC134B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612D19-2272-45E3-9CF5-63F3AA7D9C0A}" type="pres">
      <dgm:prSet presAssocID="{E3124449-11B5-46C4-B99A-D974A2A35E62}" presName="hierRoot1" presStyleCnt="0">
        <dgm:presLayoutVars>
          <dgm:hierBranch val="init"/>
        </dgm:presLayoutVars>
      </dgm:prSet>
      <dgm:spPr/>
    </dgm:pt>
    <dgm:pt modelId="{7DAA1041-A4BF-4B1A-9C65-69110AD7C381}" type="pres">
      <dgm:prSet presAssocID="{E3124449-11B5-46C4-B99A-D974A2A35E62}" presName="rootComposite1" presStyleCnt="0"/>
      <dgm:spPr/>
    </dgm:pt>
    <dgm:pt modelId="{EF6C4A67-CFCB-43D0-88B9-FC94BE8BF810}" type="pres">
      <dgm:prSet presAssocID="{E3124449-11B5-46C4-B99A-D974A2A35E62}" presName="rootText1" presStyleLbl="node0" presStyleIdx="0" presStyleCnt="1" custScaleX="194317" custScaleY="2028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210BBB-5E7A-4BFA-B4BA-539F64340237}" type="pres">
      <dgm:prSet presAssocID="{E3124449-11B5-46C4-B99A-D974A2A35E62}" presName="rootConnector1" presStyleLbl="node1" presStyleIdx="0" presStyleCnt="0"/>
      <dgm:spPr/>
    </dgm:pt>
    <dgm:pt modelId="{96CF18F6-E02B-40D3-810C-80C724591924}" type="pres">
      <dgm:prSet presAssocID="{E3124449-11B5-46C4-B99A-D974A2A35E62}" presName="hierChild2" presStyleCnt="0"/>
      <dgm:spPr/>
    </dgm:pt>
    <dgm:pt modelId="{FE65AF07-9D75-48DD-A999-9AD98732A020}" type="pres">
      <dgm:prSet presAssocID="{07538018-B7CF-4676-99DA-D0709943079F}" presName="Name37" presStyleLbl="parChTrans1D2" presStyleIdx="0" presStyleCnt="4"/>
      <dgm:spPr/>
    </dgm:pt>
    <dgm:pt modelId="{AE27714C-62E5-4A46-9997-CC7B9F1249F5}" type="pres">
      <dgm:prSet presAssocID="{92B8DD4B-7196-41A4-A25E-7D0568B17A26}" presName="hierRoot2" presStyleCnt="0">
        <dgm:presLayoutVars>
          <dgm:hierBranch val="init"/>
        </dgm:presLayoutVars>
      </dgm:prSet>
      <dgm:spPr/>
    </dgm:pt>
    <dgm:pt modelId="{A9DFBF90-B2F6-41B0-89F7-22086D3E663B}" type="pres">
      <dgm:prSet presAssocID="{92B8DD4B-7196-41A4-A25E-7D0568B17A26}" presName="rootComposite" presStyleCnt="0"/>
      <dgm:spPr/>
    </dgm:pt>
    <dgm:pt modelId="{B18B7B9D-949F-4697-AC74-F60E1F99135C}" type="pres">
      <dgm:prSet presAssocID="{92B8DD4B-7196-41A4-A25E-7D0568B17A26}" presName="rootText" presStyleLbl="node2" presStyleIdx="0" presStyleCnt="4" custScaleX="114430">
        <dgm:presLayoutVars>
          <dgm:chPref val="3"/>
        </dgm:presLayoutVars>
      </dgm:prSet>
      <dgm:spPr/>
    </dgm:pt>
    <dgm:pt modelId="{334E41AB-E001-4268-BD4A-020685D3F704}" type="pres">
      <dgm:prSet presAssocID="{92B8DD4B-7196-41A4-A25E-7D0568B17A26}" presName="rootConnector" presStyleLbl="node2" presStyleIdx="0" presStyleCnt="4"/>
      <dgm:spPr/>
    </dgm:pt>
    <dgm:pt modelId="{BE804F07-89AB-4A4E-91EF-3615BC8832B2}" type="pres">
      <dgm:prSet presAssocID="{92B8DD4B-7196-41A4-A25E-7D0568B17A26}" presName="hierChild4" presStyleCnt="0"/>
      <dgm:spPr/>
    </dgm:pt>
    <dgm:pt modelId="{2CA77EC6-9F91-478D-8903-4A1785F1D606}" type="pres">
      <dgm:prSet presAssocID="{92B8DD4B-7196-41A4-A25E-7D0568B17A26}" presName="hierChild5" presStyleCnt="0"/>
      <dgm:spPr/>
    </dgm:pt>
    <dgm:pt modelId="{3860CF59-5F3C-4FF2-8C7D-210F75D739A7}" type="pres">
      <dgm:prSet presAssocID="{3CEB64AA-EEE6-40E6-A2B5-87AF6959DF91}" presName="Name37" presStyleLbl="parChTrans1D2" presStyleIdx="1" presStyleCnt="4"/>
      <dgm:spPr/>
    </dgm:pt>
    <dgm:pt modelId="{B0537A19-BC47-4063-98B4-EB8917C9FEA3}" type="pres">
      <dgm:prSet presAssocID="{BCACFC51-5A75-4074-B4FD-FA7593163D98}" presName="hierRoot2" presStyleCnt="0">
        <dgm:presLayoutVars>
          <dgm:hierBranch val="init"/>
        </dgm:presLayoutVars>
      </dgm:prSet>
      <dgm:spPr/>
    </dgm:pt>
    <dgm:pt modelId="{1598C83A-FFE2-41A5-8439-9A2CC0128660}" type="pres">
      <dgm:prSet presAssocID="{BCACFC51-5A75-4074-B4FD-FA7593163D98}" presName="rootComposite" presStyleCnt="0"/>
      <dgm:spPr/>
    </dgm:pt>
    <dgm:pt modelId="{F421B9B3-F3FC-4A24-9595-C93C81FE9E17}" type="pres">
      <dgm:prSet presAssocID="{BCACFC51-5A75-4074-B4FD-FA7593163D98}" presName="rootText" presStyleLbl="node2" presStyleIdx="1" presStyleCnt="4" custScaleX="122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0DE7F-A18D-47B5-8528-14A9B9EB8A4A}" type="pres">
      <dgm:prSet presAssocID="{BCACFC51-5A75-4074-B4FD-FA7593163D98}" presName="rootConnector" presStyleLbl="node2" presStyleIdx="1" presStyleCnt="4"/>
      <dgm:spPr/>
    </dgm:pt>
    <dgm:pt modelId="{66292E02-1630-416C-A948-C410DD9C13ED}" type="pres">
      <dgm:prSet presAssocID="{BCACFC51-5A75-4074-B4FD-FA7593163D98}" presName="hierChild4" presStyleCnt="0"/>
      <dgm:spPr/>
    </dgm:pt>
    <dgm:pt modelId="{4EA030EB-825B-43EC-B7E3-F7897BCD002A}" type="pres">
      <dgm:prSet presAssocID="{BCACFC51-5A75-4074-B4FD-FA7593163D98}" presName="hierChild5" presStyleCnt="0"/>
      <dgm:spPr/>
    </dgm:pt>
    <dgm:pt modelId="{33307D9C-CC5C-454D-A435-D6AF1DAD6678}" type="pres">
      <dgm:prSet presAssocID="{53CE7C63-0547-4113-BD43-42DE67952A20}" presName="Name37" presStyleLbl="parChTrans1D2" presStyleIdx="2" presStyleCnt="4"/>
      <dgm:spPr/>
    </dgm:pt>
    <dgm:pt modelId="{E130D9AE-DD1D-4ADC-A241-54719FBA2B46}" type="pres">
      <dgm:prSet presAssocID="{649C1208-37FE-4989-B8A6-CD207BDA1A8D}" presName="hierRoot2" presStyleCnt="0">
        <dgm:presLayoutVars>
          <dgm:hierBranch val="init"/>
        </dgm:presLayoutVars>
      </dgm:prSet>
      <dgm:spPr/>
    </dgm:pt>
    <dgm:pt modelId="{C36E3B32-4765-4FC0-B0C0-C792C32ACB26}" type="pres">
      <dgm:prSet presAssocID="{649C1208-37FE-4989-B8A6-CD207BDA1A8D}" presName="rootComposite" presStyleCnt="0"/>
      <dgm:spPr/>
    </dgm:pt>
    <dgm:pt modelId="{DA623232-D9B7-4751-956B-E3A7FDF02CF3}" type="pres">
      <dgm:prSet presAssocID="{649C1208-37FE-4989-B8A6-CD207BDA1A8D}" presName="rootText" presStyleLbl="node2" presStyleIdx="2" presStyleCnt="4" custScaleX="126359">
        <dgm:presLayoutVars>
          <dgm:chPref val="3"/>
        </dgm:presLayoutVars>
      </dgm:prSet>
      <dgm:spPr/>
    </dgm:pt>
    <dgm:pt modelId="{C612FD32-45DF-46A1-9B40-811748EB42AE}" type="pres">
      <dgm:prSet presAssocID="{649C1208-37FE-4989-B8A6-CD207BDA1A8D}" presName="rootConnector" presStyleLbl="node2" presStyleIdx="2" presStyleCnt="4"/>
      <dgm:spPr/>
    </dgm:pt>
    <dgm:pt modelId="{0F5C0246-1C41-4B38-A55B-48649F1C6A7C}" type="pres">
      <dgm:prSet presAssocID="{649C1208-37FE-4989-B8A6-CD207BDA1A8D}" presName="hierChild4" presStyleCnt="0"/>
      <dgm:spPr/>
    </dgm:pt>
    <dgm:pt modelId="{AFDF6887-5D84-46F9-9AAD-0C18ED05E142}" type="pres">
      <dgm:prSet presAssocID="{649C1208-37FE-4989-B8A6-CD207BDA1A8D}" presName="hierChild5" presStyleCnt="0"/>
      <dgm:spPr/>
    </dgm:pt>
    <dgm:pt modelId="{53248F2C-E109-47E6-B7C1-44B176BBACC2}" type="pres">
      <dgm:prSet presAssocID="{B116A977-BFFF-4BA1-AA68-C02F76A170CC}" presName="Name37" presStyleLbl="parChTrans1D2" presStyleIdx="3" presStyleCnt="4"/>
      <dgm:spPr/>
    </dgm:pt>
    <dgm:pt modelId="{A3826DEE-44C1-4FB4-AEF2-6D059F35587A}" type="pres">
      <dgm:prSet presAssocID="{8B75492D-38E2-49CC-A510-A6C40902C517}" presName="hierRoot2" presStyleCnt="0">
        <dgm:presLayoutVars>
          <dgm:hierBranch val="init"/>
        </dgm:presLayoutVars>
      </dgm:prSet>
      <dgm:spPr/>
    </dgm:pt>
    <dgm:pt modelId="{82CE78A7-1B27-4F3E-A7A7-FB2181F9AEA2}" type="pres">
      <dgm:prSet presAssocID="{8B75492D-38E2-49CC-A510-A6C40902C517}" presName="rootComposite" presStyleCnt="0"/>
      <dgm:spPr/>
    </dgm:pt>
    <dgm:pt modelId="{61FFC53A-0E36-4F27-B102-2EB333936C84}" type="pres">
      <dgm:prSet presAssocID="{8B75492D-38E2-49CC-A510-A6C40902C517}" presName="rootText" presStyleLbl="node2" presStyleIdx="3" presStyleCnt="4" custScaleX="112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0BC583-306D-4B48-AE04-6FBEDD5965FC}" type="pres">
      <dgm:prSet presAssocID="{8B75492D-38E2-49CC-A510-A6C40902C517}" presName="rootConnector" presStyleLbl="node2" presStyleIdx="3" presStyleCnt="4"/>
      <dgm:spPr/>
    </dgm:pt>
    <dgm:pt modelId="{81E31C88-AC04-498B-AEB7-238B9B7A9E31}" type="pres">
      <dgm:prSet presAssocID="{8B75492D-38E2-49CC-A510-A6C40902C517}" presName="hierChild4" presStyleCnt="0"/>
      <dgm:spPr/>
    </dgm:pt>
    <dgm:pt modelId="{01A7F346-A8D5-42DF-A904-13DBD7ACF9F9}" type="pres">
      <dgm:prSet presAssocID="{8B75492D-38E2-49CC-A510-A6C40902C517}" presName="hierChild5" presStyleCnt="0"/>
      <dgm:spPr/>
    </dgm:pt>
    <dgm:pt modelId="{B7BD7AB6-F767-410D-B0AB-BF9E4A9D3A68}" type="pres">
      <dgm:prSet presAssocID="{E3124449-11B5-46C4-B99A-D974A2A35E62}" presName="hierChild3" presStyleCnt="0"/>
      <dgm:spPr/>
    </dgm:pt>
  </dgm:ptLst>
  <dgm:cxnLst>
    <dgm:cxn modelId="{09DE3B5F-FB76-405E-96E1-E092506C2693}" type="presOf" srcId="{92B8DD4B-7196-41A4-A25E-7D0568B17A26}" destId="{B18B7B9D-949F-4697-AC74-F60E1F99135C}" srcOrd="0" destOrd="0" presId="urn:microsoft.com/office/officeart/2005/8/layout/orgChart1"/>
    <dgm:cxn modelId="{9EE47D47-81DC-46A8-8907-1C7F1BB7ADC3}" type="presOf" srcId="{BCACFC51-5A75-4074-B4FD-FA7593163D98}" destId="{F421B9B3-F3FC-4A24-9595-C93C81FE9E17}" srcOrd="0" destOrd="0" presId="urn:microsoft.com/office/officeart/2005/8/layout/orgChart1"/>
    <dgm:cxn modelId="{94CFE971-0929-4C89-B4EC-43194A84A58F}" srcId="{E3124449-11B5-46C4-B99A-D974A2A35E62}" destId="{649C1208-37FE-4989-B8A6-CD207BDA1A8D}" srcOrd="2" destOrd="0" parTransId="{53CE7C63-0547-4113-BD43-42DE67952A20}" sibTransId="{163A8993-A094-48F0-9EA9-378FF0E0AC91}"/>
    <dgm:cxn modelId="{A1B25064-F569-47D6-B03A-1194D62E58FF}" srcId="{E3124449-11B5-46C4-B99A-D974A2A35E62}" destId="{8B75492D-38E2-49CC-A510-A6C40902C517}" srcOrd="3" destOrd="0" parTransId="{B116A977-BFFF-4BA1-AA68-C02F76A170CC}" sibTransId="{DAA8145A-9E7E-46AE-B2F6-FC2ED31EA6D3}"/>
    <dgm:cxn modelId="{D1187DEF-32B0-4378-8294-090542AC674C}" srcId="{E3124449-11B5-46C4-B99A-D974A2A35E62}" destId="{92B8DD4B-7196-41A4-A25E-7D0568B17A26}" srcOrd="0" destOrd="0" parTransId="{07538018-B7CF-4676-99DA-D0709943079F}" sibTransId="{6A695710-ED83-49B1-8DCA-EC735F413209}"/>
    <dgm:cxn modelId="{C6B0373A-5C2B-4615-84AE-6BA4EB4AB387}" type="presOf" srcId="{B116A977-BFFF-4BA1-AA68-C02F76A170CC}" destId="{53248F2C-E109-47E6-B7C1-44B176BBACC2}" srcOrd="0" destOrd="0" presId="urn:microsoft.com/office/officeart/2005/8/layout/orgChart1"/>
    <dgm:cxn modelId="{F167D2E5-C567-490B-A137-2A037D44905B}" srcId="{AD186686-C7C4-4A14-83F5-6037BC134B1D}" destId="{E3124449-11B5-46C4-B99A-D974A2A35E62}" srcOrd="0" destOrd="0" parTransId="{1C1CEB2D-48A9-44EF-8381-0B3F64941BFC}" sibTransId="{E7106ACB-63A6-4D9B-838B-1C5228DE4F7B}"/>
    <dgm:cxn modelId="{41E926FD-90A0-4179-A975-D04C4EDBB850}" type="presOf" srcId="{E3124449-11B5-46C4-B99A-D974A2A35E62}" destId="{EF6C4A67-CFCB-43D0-88B9-FC94BE8BF810}" srcOrd="0" destOrd="0" presId="urn:microsoft.com/office/officeart/2005/8/layout/orgChart1"/>
    <dgm:cxn modelId="{385F503C-6FA5-49D4-8069-8F6A2E06F613}" type="presOf" srcId="{8B75492D-38E2-49CC-A510-A6C40902C517}" destId="{500BC583-306D-4B48-AE04-6FBEDD5965FC}" srcOrd="1" destOrd="0" presId="urn:microsoft.com/office/officeart/2005/8/layout/orgChart1"/>
    <dgm:cxn modelId="{ED15360C-250A-4749-9D73-09A45AB77B34}" srcId="{E3124449-11B5-46C4-B99A-D974A2A35E62}" destId="{BCACFC51-5A75-4074-B4FD-FA7593163D98}" srcOrd="1" destOrd="0" parTransId="{3CEB64AA-EEE6-40E6-A2B5-87AF6959DF91}" sibTransId="{37D6D02F-DF23-4C47-8B56-C56B7D278352}"/>
    <dgm:cxn modelId="{9713EE18-8F55-498A-9748-5B55AF98EA59}" type="presOf" srcId="{BCACFC51-5A75-4074-B4FD-FA7593163D98}" destId="{DEA0DE7F-A18D-47B5-8528-14A9B9EB8A4A}" srcOrd="1" destOrd="0" presId="urn:microsoft.com/office/officeart/2005/8/layout/orgChart1"/>
    <dgm:cxn modelId="{D9F9FB5A-991E-4659-BC16-9E9361DDCA4D}" type="presOf" srcId="{53CE7C63-0547-4113-BD43-42DE67952A20}" destId="{33307D9C-CC5C-454D-A435-D6AF1DAD6678}" srcOrd="0" destOrd="0" presId="urn:microsoft.com/office/officeart/2005/8/layout/orgChart1"/>
    <dgm:cxn modelId="{561CCAC0-1FF8-42A6-A652-B32DC8AF6B7E}" type="presOf" srcId="{649C1208-37FE-4989-B8A6-CD207BDA1A8D}" destId="{C612FD32-45DF-46A1-9B40-811748EB42AE}" srcOrd="1" destOrd="0" presId="urn:microsoft.com/office/officeart/2005/8/layout/orgChart1"/>
    <dgm:cxn modelId="{BEA1DE07-909E-4BB3-BD4B-0121E23D70E5}" type="presOf" srcId="{649C1208-37FE-4989-B8A6-CD207BDA1A8D}" destId="{DA623232-D9B7-4751-956B-E3A7FDF02CF3}" srcOrd="0" destOrd="0" presId="urn:microsoft.com/office/officeart/2005/8/layout/orgChart1"/>
    <dgm:cxn modelId="{99385603-0568-4217-BF27-87F5934C0DB0}" type="presOf" srcId="{E3124449-11B5-46C4-B99A-D974A2A35E62}" destId="{AE210BBB-5E7A-4BFA-B4BA-539F64340237}" srcOrd="1" destOrd="0" presId="urn:microsoft.com/office/officeart/2005/8/layout/orgChart1"/>
    <dgm:cxn modelId="{14FE26E4-DC79-4EFE-A567-51FF06079D39}" type="presOf" srcId="{AD186686-C7C4-4A14-83F5-6037BC134B1D}" destId="{677F3CEB-E37B-4EC6-89BD-7E56250D5483}" srcOrd="0" destOrd="0" presId="urn:microsoft.com/office/officeart/2005/8/layout/orgChart1"/>
    <dgm:cxn modelId="{B69F7C6B-03C0-4FC7-B20D-F7EAE8B8E8BB}" type="presOf" srcId="{3CEB64AA-EEE6-40E6-A2B5-87AF6959DF91}" destId="{3860CF59-5F3C-4FF2-8C7D-210F75D739A7}" srcOrd="0" destOrd="0" presId="urn:microsoft.com/office/officeart/2005/8/layout/orgChart1"/>
    <dgm:cxn modelId="{B1CC23EA-96EE-4E5F-86F9-FC1DAA4608F3}" type="presOf" srcId="{8B75492D-38E2-49CC-A510-A6C40902C517}" destId="{61FFC53A-0E36-4F27-B102-2EB333936C84}" srcOrd="0" destOrd="0" presId="urn:microsoft.com/office/officeart/2005/8/layout/orgChart1"/>
    <dgm:cxn modelId="{A056272B-CF7C-4064-8782-64458E28FFE3}" type="presOf" srcId="{92B8DD4B-7196-41A4-A25E-7D0568B17A26}" destId="{334E41AB-E001-4268-BD4A-020685D3F704}" srcOrd="1" destOrd="0" presId="urn:microsoft.com/office/officeart/2005/8/layout/orgChart1"/>
    <dgm:cxn modelId="{981E21FA-B77F-47F3-8117-7F716A582F7F}" type="presOf" srcId="{07538018-B7CF-4676-99DA-D0709943079F}" destId="{FE65AF07-9D75-48DD-A999-9AD98732A020}" srcOrd="0" destOrd="0" presId="urn:microsoft.com/office/officeart/2005/8/layout/orgChart1"/>
    <dgm:cxn modelId="{475A0126-16A9-479F-B40F-17802F684C81}" type="presParOf" srcId="{677F3CEB-E37B-4EC6-89BD-7E56250D5483}" destId="{B2612D19-2272-45E3-9CF5-63F3AA7D9C0A}" srcOrd="0" destOrd="0" presId="urn:microsoft.com/office/officeart/2005/8/layout/orgChart1"/>
    <dgm:cxn modelId="{450CDBBB-E74E-4175-A793-73DBA6511F88}" type="presParOf" srcId="{B2612D19-2272-45E3-9CF5-63F3AA7D9C0A}" destId="{7DAA1041-A4BF-4B1A-9C65-69110AD7C381}" srcOrd="0" destOrd="0" presId="urn:microsoft.com/office/officeart/2005/8/layout/orgChart1"/>
    <dgm:cxn modelId="{4F2F5933-4064-458A-9B1B-7441B028F43E}" type="presParOf" srcId="{7DAA1041-A4BF-4B1A-9C65-69110AD7C381}" destId="{EF6C4A67-CFCB-43D0-88B9-FC94BE8BF810}" srcOrd="0" destOrd="0" presId="urn:microsoft.com/office/officeart/2005/8/layout/orgChart1"/>
    <dgm:cxn modelId="{2A501934-DE4B-493D-88B3-60B7C8B11432}" type="presParOf" srcId="{7DAA1041-A4BF-4B1A-9C65-69110AD7C381}" destId="{AE210BBB-5E7A-4BFA-B4BA-539F64340237}" srcOrd="1" destOrd="0" presId="urn:microsoft.com/office/officeart/2005/8/layout/orgChart1"/>
    <dgm:cxn modelId="{2E6CE9FE-4D07-4A8C-B692-B26B0086F8B3}" type="presParOf" srcId="{B2612D19-2272-45E3-9CF5-63F3AA7D9C0A}" destId="{96CF18F6-E02B-40D3-810C-80C724591924}" srcOrd="1" destOrd="0" presId="urn:microsoft.com/office/officeart/2005/8/layout/orgChart1"/>
    <dgm:cxn modelId="{FA3ADF7A-7006-4C90-9646-3D2180331C1E}" type="presParOf" srcId="{96CF18F6-E02B-40D3-810C-80C724591924}" destId="{FE65AF07-9D75-48DD-A999-9AD98732A020}" srcOrd="0" destOrd="0" presId="urn:microsoft.com/office/officeart/2005/8/layout/orgChart1"/>
    <dgm:cxn modelId="{BC665DD3-43F6-495F-A7E6-28C29D1A05B3}" type="presParOf" srcId="{96CF18F6-E02B-40D3-810C-80C724591924}" destId="{AE27714C-62E5-4A46-9997-CC7B9F1249F5}" srcOrd="1" destOrd="0" presId="urn:microsoft.com/office/officeart/2005/8/layout/orgChart1"/>
    <dgm:cxn modelId="{2532CFDB-BC4F-4DD4-927F-81BDD41A5BF4}" type="presParOf" srcId="{AE27714C-62E5-4A46-9997-CC7B9F1249F5}" destId="{A9DFBF90-B2F6-41B0-89F7-22086D3E663B}" srcOrd="0" destOrd="0" presId="urn:microsoft.com/office/officeart/2005/8/layout/orgChart1"/>
    <dgm:cxn modelId="{488BE2D7-55B6-4AB2-B344-42D6608184FF}" type="presParOf" srcId="{A9DFBF90-B2F6-41B0-89F7-22086D3E663B}" destId="{B18B7B9D-949F-4697-AC74-F60E1F99135C}" srcOrd="0" destOrd="0" presId="urn:microsoft.com/office/officeart/2005/8/layout/orgChart1"/>
    <dgm:cxn modelId="{27FB9D5A-767B-4824-9B50-97EAA8AE9DF1}" type="presParOf" srcId="{A9DFBF90-B2F6-41B0-89F7-22086D3E663B}" destId="{334E41AB-E001-4268-BD4A-020685D3F704}" srcOrd="1" destOrd="0" presId="urn:microsoft.com/office/officeart/2005/8/layout/orgChart1"/>
    <dgm:cxn modelId="{F0C5CA1B-4772-478C-B330-F20FB5A21A9A}" type="presParOf" srcId="{AE27714C-62E5-4A46-9997-CC7B9F1249F5}" destId="{BE804F07-89AB-4A4E-91EF-3615BC8832B2}" srcOrd="1" destOrd="0" presId="urn:microsoft.com/office/officeart/2005/8/layout/orgChart1"/>
    <dgm:cxn modelId="{3EF5166D-B9BD-477C-8385-60A806E129EB}" type="presParOf" srcId="{AE27714C-62E5-4A46-9997-CC7B9F1249F5}" destId="{2CA77EC6-9F91-478D-8903-4A1785F1D606}" srcOrd="2" destOrd="0" presId="urn:microsoft.com/office/officeart/2005/8/layout/orgChart1"/>
    <dgm:cxn modelId="{B17489EA-2B20-470A-A160-4F0358F845AB}" type="presParOf" srcId="{96CF18F6-E02B-40D3-810C-80C724591924}" destId="{3860CF59-5F3C-4FF2-8C7D-210F75D739A7}" srcOrd="2" destOrd="0" presId="urn:microsoft.com/office/officeart/2005/8/layout/orgChart1"/>
    <dgm:cxn modelId="{4E9C5F37-8D1F-4DB5-8ADA-6FE913E64E70}" type="presParOf" srcId="{96CF18F6-E02B-40D3-810C-80C724591924}" destId="{B0537A19-BC47-4063-98B4-EB8917C9FEA3}" srcOrd="3" destOrd="0" presId="urn:microsoft.com/office/officeart/2005/8/layout/orgChart1"/>
    <dgm:cxn modelId="{F0434B7F-58D8-4949-8172-A61FE244A8B9}" type="presParOf" srcId="{B0537A19-BC47-4063-98B4-EB8917C9FEA3}" destId="{1598C83A-FFE2-41A5-8439-9A2CC0128660}" srcOrd="0" destOrd="0" presId="urn:microsoft.com/office/officeart/2005/8/layout/orgChart1"/>
    <dgm:cxn modelId="{CF5F99BA-8BA8-4340-8A5E-80FF7294729A}" type="presParOf" srcId="{1598C83A-FFE2-41A5-8439-9A2CC0128660}" destId="{F421B9B3-F3FC-4A24-9595-C93C81FE9E17}" srcOrd="0" destOrd="0" presId="urn:microsoft.com/office/officeart/2005/8/layout/orgChart1"/>
    <dgm:cxn modelId="{E8FBD028-A4FF-48AD-8897-E5A037A707A1}" type="presParOf" srcId="{1598C83A-FFE2-41A5-8439-9A2CC0128660}" destId="{DEA0DE7F-A18D-47B5-8528-14A9B9EB8A4A}" srcOrd="1" destOrd="0" presId="urn:microsoft.com/office/officeart/2005/8/layout/orgChart1"/>
    <dgm:cxn modelId="{0E1A1497-7F22-4204-8E26-52B330392ECE}" type="presParOf" srcId="{B0537A19-BC47-4063-98B4-EB8917C9FEA3}" destId="{66292E02-1630-416C-A948-C410DD9C13ED}" srcOrd="1" destOrd="0" presId="urn:microsoft.com/office/officeart/2005/8/layout/orgChart1"/>
    <dgm:cxn modelId="{A532ECB4-435D-407F-AE71-36864925DCDC}" type="presParOf" srcId="{B0537A19-BC47-4063-98B4-EB8917C9FEA3}" destId="{4EA030EB-825B-43EC-B7E3-F7897BCD002A}" srcOrd="2" destOrd="0" presId="urn:microsoft.com/office/officeart/2005/8/layout/orgChart1"/>
    <dgm:cxn modelId="{73FFAC15-B59B-40DF-8741-7624E86EE43F}" type="presParOf" srcId="{96CF18F6-E02B-40D3-810C-80C724591924}" destId="{33307D9C-CC5C-454D-A435-D6AF1DAD6678}" srcOrd="4" destOrd="0" presId="urn:microsoft.com/office/officeart/2005/8/layout/orgChart1"/>
    <dgm:cxn modelId="{6A32BBA0-4AFD-4CDE-BDD3-315BB9E7D989}" type="presParOf" srcId="{96CF18F6-E02B-40D3-810C-80C724591924}" destId="{E130D9AE-DD1D-4ADC-A241-54719FBA2B46}" srcOrd="5" destOrd="0" presId="urn:microsoft.com/office/officeart/2005/8/layout/orgChart1"/>
    <dgm:cxn modelId="{8B6F4B2C-AF97-4898-8920-401052FF65EE}" type="presParOf" srcId="{E130D9AE-DD1D-4ADC-A241-54719FBA2B46}" destId="{C36E3B32-4765-4FC0-B0C0-C792C32ACB26}" srcOrd="0" destOrd="0" presId="urn:microsoft.com/office/officeart/2005/8/layout/orgChart1"/>
    <dgm:cxn modelId="{4D6163B6-546E-42B2-BEE4-63632267890D}" type="presParOf" srcId="{C36E3B32-4765-4FC0-B0C0-C792C32ACB26}" destId="{DA623232-D9B7-4751-956B-E3A7FDF02CF3}" srcOrd="0" destOrd="0" presId="urn:microsoft.com/office/officeart/2005/8/layout/orgChart1"/>
    <dgm:cxn modelId="{3250D929-74A0-4977-A26C-904576A6A81A}" type="presParOf" srcId="{C36E3B32-4765-4FC0-B0C0-C792C32ACB26}" destId="{C612FD32-45DF-46A1-9B40-811748EB42AE}" srcOrd="1" destOrd="0" presId="urn:microsoft.com/office/officeart/2005/8/layout/orgChart1"/>
    <dgm:cxn modelId="{70827338-1288-494E-B4B9-F223893D9CD5}" type="presParOf" srcId="{E130D9AE-DD1D-4ADC-A241-54719FBA2B46}" destId="{0F5C0246-1C41-4B38-A55B-48649F1C6A7C}" srcOrd="1" destOrd="0" presId="urn:microsoft.com/office/officeart/2005/8/layout/orgChart1"/>
    <dgm:cxn modelId="{76ED498E-43EA-40CA-8D37-EEE1BF405F8A}" type="presParOf" srcId="{E130D9AE-DD1D-4ADC-A241-54719FBA2B46}" destId="{AFDF6887-5D84-46F9-9AAD-0C18ED05E142}" srcOrd="2" destOrd="0" presId="urn:microsoft.com/office/officeart/2005/8/layout/orgChart1"/>
    <dgm:cxn modelId="{44787BE2-8C40-4516-9599-AABB08388D17}" type="presParOf" srcId="{96CF18F6-E02B-40D3-810C-80C724591924}" destId="{53248F2C-E109-47E6-B7C1-44B176BBACC2}" srcOrd="6" destOrd="0" presId="urn:microsoft.com/office/officeart/2005/8/layout/orgChart1"/>
    <dgm:cxn modelId="{D36E499F-AFC7-4137-980C-83EDA17EE423}" type="presParOf" srcId="{96CF18F6-E02B-40D3-810C-80C724591924}" destId="{A3826DEE-44C1-4FB4-AEF2-6D059F35587A}" srcOrd="7" destOrd="0" presId="urn:microsoft.com/office/officeart/2005/8/layout/orgChart1"/>
    <dgm:cxn modelId="{C5B017CC-26FF-4874-9917-20CEE575E300}" type="presParOf" srcId="{A3826DEE-44C1-4FB4-AEF2-6D059F35587A}" destId="{82CE78A7-1B27-4F3E-A7A7-FB2181F9AEA2}" srcOrd="0" destOrd="0" presId="urn:microsoft.com/office/officeart/2005/8/layout/orgChart1"/>
    <dgm:cxn modelId="{D577058C-8796-4ABE-8CEE-97319B533683}" type="presParOf" srcId="{82CE78A7-1B27-4F3E-A7A7-FB2181F9AEA2}" destId="{61FFC53A-0E36-4F27-B102-2EB333936C84}" srcOrd="0" destOrd="0" presId="urn:microsoft.com/office/officeart/2005/8/layout/orgChart1"/>
    <dgm:cxn modelId="{FD2376DA-1B09-4172-84B9-9A9CFC2D388F}" type="presParOf" srcId="{82CE78A7-1B27-4F3E-A7A7-FB2181F9AEA2}" destId="{500BC583-306D-4B48-AE04-6FBEDD5965FC}" srcOrd="1" destOrd="0" presId="urn:microsoft.com/office/officeart/2005/8/layout/orgChart1"/>
    <dgm:cxn modelId="{4BE8AABB-34D7-425C-ACE1-325827A9BEA6}" type="presParOf" srcId="{A3826DEE-44C1-4FB4-AEF2-6D059F35587A}" destId="{81E31C88-AC04-498B-AEB7-238B9B7A9E31}" srcOrd="1" destOrd="0" presId="urn:microsoft.com/office/officeart/2005/8/layout/orgChart1"/>
    <dgm:cxn modelId="{06EBCA27-B179-44DB-A1E3-24FD73B58BF1}" type="presParOf" srcId="{A3826DEE-44C1-4FB4-AEF2-6D059F35587A}" destId="{01A7F346-A8D5-42DF-A904-13DBD7ACF9F9}" srcOrd="2" destOrd="0" presId="urn:microsoft.com/office/officeart/2005/8/layout/orgChart1"/>
    <dgm:cxn modelId="{808E9A4F-7EF5-4A5B-88DD-FD7A77319BE1}" type="presParOf" srcId="{B2612D19-2272-45E3-9CF5-63F3AA7D9C0A}" destId="{B7BD7AB6-F767-410D-B0AB-BF9E4A9D3A68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8CD9B-27EA-4FAA-B3C6-B64EC4362642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9BD2C7-1AE0-4845-B998-331AA6105910}">
      <dgm:prSet phldrT="[Текст]" custT="1"/>
      <dgm:spPr/>
      <dgm:t>
        <a:bodyPr/>
        <a:lstStyle/>
        <a:p>
          <a:r>
            <a:rPr lang="ru-RU" sz="2200" dirty="0" smtClean="0"/>
            <a:t/>
          </a:r>
          <a:br>
            <a:rPr lang="ru-RU" sz="2200" dirty="0" smtClean="0"/>
          </a:br>
          <a:r>
            <a:rPr lang="ru-RU" sz="3200" dirty="0" smtClean="0"/>
            <a:t>По возрастному периоду </a:t>
          </a:r>
          <a:endParaRPr lang="ru-RU" sz="3200" dirty="0"/>
        </a:p>
      </dgm:t>
    </dgm:pt>
    <dgm:pt modelId="{B7220299-88A2-4418-9252-A38BB98C7F11}" type="parTrans" cxnId="{3F18389D-67F3-46EB-8A09-70CFF30EB0D9}">
      <dgm:prSet/>
      <dgm:spPr/>
      <dgm:t>
        <a:bodyPr/>
        <a:lstStyle/>
        <a:p>
          <a:endParaRPr lang="ru-RU"/>
        </a:p>
      </dgm:t>
    </dgm:pt>
    <dgm:pt modelId="{33DA9CC5-4CB4-4DC8-BD0D-33604AA98F29}" type="sibTrans" cxnId="{3F18389D-67F3-46EB-8A09-70CFF30EB0D9}">
      <dgm:prSet/>
      <dgm:spPr/>
      <dgm:t>
        <a:bodyPr/>
        <a:lstStyle/>
        <a:p>
          <a:endParaRPr lang="ru-RU"/>
        </a:p>
      </dgm:t>
    </dgm:pt>
    <dgm:pt modelId="{3FB134B7-3E2B-4AC6-A847-B539D8992EE0}">
      <dgm:prSet phldrT="[Текст]"/>
      <dgm:spPr/>
      <dgm:t>
        <a:bodyPr/>
        <a:lstStyle/>
        <a:p>
          <a:r>
            <a:rPr lang="ru-RU" dirty="0" err="1" smtClean="0"/>
            <a:t>Раннний</a:t>
          </a:r>
          <a:endParaRPr lang="ru-RU" dirty="0"/>
        </a:p>
      </dgm:t>
    </dgm:pt>
    <dgm:pt modelId="{D5B8EC39-99D4-4154-8F8B-5C59C5C179D4}" type="parTrans" cxnId="{3EDAC890-75E7-490C-AC21-10995F04B934}">
      <dgm:prSet/>
      <dgm:spPr/>
      <dgm:t>
        <a:bodyPr/>
        <a:lstStyle/>
        <a:p>
          <a:endParaRPr lang="ru-RU"/>
        </a:p>
      </dgm:t>
    </dgm:pt>
    <dgm:pt modelId="{285B14CD-735C-4A0B-9A3A-22DC3722BA63}" type="sibTrans" cxnId="{3EDAC890-75E7-490C-AC21-10995F04B934}">
      <dgm:prSet/>
      <dgm:spPr/>
      <dgm:t>
        <a:bodyPr/>
        <a:lstStyle/>
        <a:p>
          <a:endParaRPr lang="ru-RU"/>
        </a:p>
      </dgm:t>
    </dgm:pt>
    <dgm:pt modelId="{8221945E-9EC9-452B-B96C-A83817469EDC}">
      <dgm:prSet phldrT="[Текст]"/>
      <dgm:spPr/>
      <dgm:t>
        <a:bodyPr/>
        <a:lstStyle/>
        <a:p>
          <a:r>
            <a:rPr lang="ru-RU" dirty="0" smtClean="0"/>
            <a:t>Поздний</a:t>
          </a:r>
        </a:p>
        <a:p>
          <a:endParaRPr lang="ru-RU" dirty="0"/>
        </a:p>
      </dgm:t>
    </dgm:pt>
    <dgm:pt modelId="{74F8806B-CD21-4D0E-9DEE-31F6836C296F}" type="parTrans" cxnId="{0DAD678A-3ACF-4464-B11D-1B40F7524324}">
      <dgm:prSet/>
      <dgm:spPr/>
      <dgm:t>
        <a:bodyPr/>
        <a:lstStyle/>
        <a:p>
          <a:endParaRPr lang="ru-RU"/>
        </a:p>
      </dgm:t>
    </dgm:pt>
    <dgm:pt modelId="{3BCA5742-B505-4E26-8D1E-706BDCEAA1E8}" type="sibTrans" cxnId="{0DAD678A-3ACF-4464-B11D-1B40F7524324}">
      <dgm:prSet/>
      <dgm:spPr/>
      <dgm:t>
        <a:bodyPr/>
        <a:lstStyle/>
        <a:p>
          <a:endParaRPr lang="ru-RU"/>
        </a:p>
      </dgm:t>
    </dgm:pt>
    <dgm:pt modelId="{DBF28ED6-0063-4ACC-A3B9-4020410439C2}">
      <dgm:prSet phldrT="[Текст]" phldr="1"/>
      <dgm:spPr/>
      <dgm:t>
        <a:bodyPr/>
        <a:lstStyle/>
        <a:p>
          <a:endParaRPr lang="ru-RU"/>
        </a:p>
      </dgm:t>
    </dgm:pt>
    <dgm:pt modelId="{43F8EA63-D7A1-426D-A3AF-57A956E4FD85}" type="parTrans" cxnId="{688359C9-4DA7-49C3-B543-1A62C1372DE3}">
      <dgm:prSet/>
      <dgm:spPr/>
      <dgm:t>
        <a:bodyPr/>
        <a:lstStyle/>
        <a:p>
          <a:endParaRPr lang="ru-RU"/>
        </a:p>
      </dgm:t>
    </dgm:pt>
    <dgm:pt modelId="{21F0206F-478F-4A45-B803-740DCB34EF1B}" type="sibTrans" cxnId="{688359C9-4DA7-49C3-B543-1A62C1372DE3}">
      <dgm:prSet/>
      <dgm:spPr/>
      <dgm:t>
        <a:bodyPr/>
        <a:lstStyle/>
        <a:p>
          <a:endParaRPr lang="ru-RU"/>
        </a:p>
      </dgm:t>
    </dgm:pt>
    <dgm:pt modelId="{893CFED9-03C2-4245-A2D5-C5D9F15EE075}" type="pres">
      <dgm:prSet presAssocID="{D6A8CD9B-27EA-4FAA-B3C6-B64EC43626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D914BA-DC13-4E50-B91B-2C317B0C4F67}" type="pres">
      <dgm:prSet presAssocID="{DC9BD2C7-1AE0-4845-B998-331AA6105910}" presName="hierRoot1" presStyleCnt="0">
        <dgm:presLayoutVars>
          <dgm:hierBranch val="init"/>
        </dgm:presLayoutVars>
      </dgm:prSet>
      <dgm:spPr/>
    </dgm:pt>
    <dgm:pt modelId="{04301984-CD6E-417B-A3EF-128BC951FA6C}" type="pres">
      <dgm:prSet presAssocID="{DC9BD2C7-1AE0-4845-B998-331AA6105910}" presName="rootComposite1" presStyleCnt="0"/>
      <dgm:spPr/>
    </dgm:pt>
    <dgm:pt modelId="{692D9E98-743F-4912-A7BB-63BA1B55D344}" type="pres">
      <dgm:prSet presAssocID="{DC9BD2C7-1AE0-4845-B998-331AA6105910}" presName="rootText1" presStyleLbl="node0" presStyleIdx="0" presStyleCnt="1" custScaleX="178877" custScaleY="178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3C9A58-E10A-41FE-B023-FA544971A6CA}" type="pres">
      <dgm:prSet presAssocID="{DC9BD2C7-1AE0-4845-B998-331AA6105910}" presName="rootConnector1" presStyleLbl="node1" presStyleIdx="0" presStyleCnt="0"/>
      <dgm:spPr/>
    </dgm:pt>
    <dgm:pt modelId="{0F0C958A-1EB2-4512-AC73-34E7D238E9F4}" type="pres">
      <dgm:prSet presAssocID="{DC9BD2C7-1AE0-4845-B998-331AA6105910}" presName="hierChild2" presStyleCnt="0"/>
      <dgm:spPr/>
    </dgm:pt>
    <dgm:pt modelId="{82C162F2-87EA-4B26-9780-093826CDB0BB}" type="pres">
      <dgm:prSet presAssocID="{D5B8EC39-99D4-4154-8F8B-5C59C5C179D4}" presName="Name37" presStyleLbl="parChTrans1D2" presStyleIdx="0" presStyleCnt="3"/>
      <dgm:spPr/>
    </dgm:pt>
    <dgm:pt modelId="{3419C536-5620-46A7-A076-B44F8104B01C}" type="pres">
      <dgm:prSet presAssocID="{3FB134B7-3E2B-4AC6-A847-B539D8992EE0}" presName="hierRoot2" presStyleCnt="0">
        <dgm:presLayoutVars>
          <dgm:hierBranch val="init"/>
        </dgm:presLayoutVars>
      </dgm:prSet>
      <dgm:spPr/>
    </dgm:pt>
    <dgm:pt modelId="{2E9B34FF-F6E3-4A40-B165-455C7C08D33F}" type="pres">
      <dgm:prSet presAssocID="{3FB134B7-3E2B-4AC6-A847-B539D8992EE0}" presName="rootComposite" presStyleCnt="0"/>
      <dgm:spPr/>
    </dgm:pt>
    <dgm:pt modelId="{CB56FD3F-4573-4A7A-AAAF-D56D305A8D01}" type="pres">
      <dgm:prSet presAssocID="{3FB134B7-3E2B-4AC6-A847-B539D8992EE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8DC9B-5D9C-4A21-96DF-970142A84A56}" type="pres">
      <dgm:prSet presAssocID="{3FB134B7-3E2B-4AC6-A847-B539D8992EE0}" presName="rootConnector" presStyleLbl="node2" presStyleIdx="0" presStyleCnt="3"/>
      <dgm:spPr/>
    </dgm:pt>
    <dgm:pt modelId="{D1DD2D3E-24C1-4393-86C6-FC8ECA67AEFD}" type="pres">
      <dgm:prSet presAssocID="{3FB134B7-3E2B-4AC6-A847-B539D8992EE0}" presName="hierChild4" presStyleCnt="0"/>
      <dgm:spPr/>
    </dgm:pt>
    <dgm:pt modelId="{306E56B2-4229-44D3-A873-1FF24725FABF}" type="pres">
      <dgm:prSet presAssocID="{3FB134B7-3E2B-4AC6-A847-B539D8992EE0}" presName="hierChild5" presStyleCnt="0"/>
      <dgm:spPr/>
    </dgm:pt>
    <dgm:pt modelId="{99855D08-829E-4215-B204-7B5762B1FD91}" type="pres">
      <dgm:prSet presAssocID="{74F8806B-CD21-4D0E-9DEE-31F6836C296F}" presName="Name37" presStyleLbl="parChTrans1D2" presStyleIdx="1" presStyleCnt="3"/>
      <dgm:spPr/>
    </dgm:pt>
    <dgm:pt modelId="{78EFF21E-8252-4659-9297-768DDC4B6F9A}" type="pres">
      <dgm:prSet presAssocID="{8221945E-9EC9-452B-B96C-A83817469EDC}" presName="hierRoot2" presStyleCnt="0">
        <dgm:presLayoutVars>
          <dgm:hierBranch val="init"/>
        </dgm:presLayoutVars>
      </dgm:prSet>
      <dgm:spPr/>
    </dgm:pt>
    <dgm:pt modelId="{DAD2C00E-ED0E-4F36-9C46-899189FFBB9F}" type="pres">
      <dgm:prSet presAssocID="{8221945E-9EC9-452B-B96C-A83817469EDC}" presName="rootComposite" presStyleCnt="0"/>
      <dgm:spPr/>
    </dgm:pt>
    <dgm:pt modelId="{27CD89D4-7CBC-4663-9089-88E7DF7E2597}" type="pres">
      <dgm:prSet presAssocID="{8221945E-9EC9-452B-B96C-A83817469EDC}" presName="rootText" presStyleLbl="node2" presStyleIdx="1" presStyleCnt="3">
        <dgm:presLayoutVars>
          <dgm:chPref val="3"/>
        </dgm:presLayoutVars>
      </dgm:prSet>
      <dgm:spPr/>
    </dgm:pt>
    <dgm:pt modelId="{AEB9BDA1-EDA1-42B1-AE4B-E3216A5053D1}" type="pres">
      <dgm:prSet presAssocID="{8221945E-9EC9-452B-B96C-A83817469EDC}" presName="rootConnector" presStyleLbl="node2" presStyleIdx="1" presStyleCnt="3"/>
      <dgm:spPr/>
    </dgm:pt>
    <dgm:pt modelId="{1C0F1BAC-8505-4EE8-BA81-C614AD4135C1}" type="pres">
      <dgm:prSet presAssocID="{8221945E-9EC9-452B-B96C-A83817469EDC}" presName="hierChild4" presStyleCnt="0"/>
      <dgm:spPr/>
    </dgm:pt>
    <dgm:pt modelId="{944BA3AD-EDC4-44D8-A754-16A3F4C47F36}" type="pres">
      <dgm:prSet presAssocID="{8221945E-9EC9-452B-B96C-A83817469EDC}" presName="hierChild5" presStyleCnt="0"/>
      <dgm:spPr/>
    </dgm:pt>
    <dgm:pt modelId="{1C51B0E0-6778-4615-994D-D77B3B500C23}" type="pres">
      <dgm:prSet presAssocID="{43F8EA63-D7A1-426D-A3AF-57A956E4FD85}" presName="Name37" presStyleLbl="parChTrans1D2" presStyleIdx="2" presStyleCnt="3"/>
      <dgm:spPr/>
    </dgm:pt>
    <dgm:pt modelId="{8FD3EB8A-E18D-4B8E-9504-9AB04DDB0842}" type="pres">
      <dgm:prSet presAssocID="{DBF28ED6-0063-4ACC-A3B9-4020410439C2}" presName="hierRoot2" presStyleCnt="0">
        <dgm:presLayoutVars>
          <dgm:hierBranch val="init"/>
        </dgm:presLayoutVars>
      </dgm:prSet>
      <dgm:spPr/>
    </dgm:pt>
    <dgm:pt modelId="{B8685C25-8470-4D0F-8AC8-7B0A1CC90958}" type="pres">
      <dgm:prSet presAssocID="{DBF28ED6-0063-4ACC-A3B9-4020410439C2}" presName="rootComposite" presStyleCnt="0"/>
      <dgm:spPr/>
    </dgm:pt>
    <dgm:pt modelId="{81C2EEBA-14F4-495D-867C-1CA4EB30FF7D}" type="pres">
      <dgm:prSet presAssocID="{DBF28ED6-0063-4ACC-A3B9-4020410439C2}" presName="rootText" presStyleLbl="node2" presStyleIdx="2" presStyleCnt="3">
        <dgm:presLayoutVars>
          <dgm:chPref val="3"/>
        </dgm:presLayoutVars>
      </dgm:prSet>
      <dgm:spPr/>
    </dgm:pt>
    <dgm:pt modelId="{14F3F22C-E584-40F9-BB75-FA6A81C2F808}" type="pres">
      <dgm:prSet presAssocID="{DBF28ED6-0063-4ACC-A3B9-4020410439C2}" presName="rootConnector" presStyleLbl="node2" presStyleIdx="2" presStyleCnt="3"/>
      <dgm:spPr/>
    </dgm:pt>
    <dgm:pt modelId="{B502E223-21F6-4779-A151-197695E1CAC3}" type="pres">
      <dgm:prSet presAssocID="{DBF28ED6-0063-4ACC-A3B9-4020410439C2}" presName="hierChild4" presStyleCnt="0"/>
      <dgm:spPr/>
    </dgm:pt>
    <dgm:pt modelId="{2C97C779-370B-419B-988B-D9216F9BC93F}" type="pres">
      <dgm:prSet presAssocID="{DBF28ED6-0063-4ACC-A3B9-4020410439C2}" presName="hierChild5" presStyleCnt="0"/>
      <dgm:spPr/>
    </dgm:pt>
    <dgm:pt modelId="{44CCFDC4-8ADE-452C-B5FF-AFEC419DC450}" type="pres">
      <dgm:prSet presAssocID="{DC9BD2C7-1AE0-4845-B998-331AA6105910}" presName="hierChild3" presStyleCnt="0"/>
      <dgm:spPr/>
    </dgm:pt>
  </dgm:ptLst>
  <dgm:cxnLst>
    <dgm:cxn modelId="{6F1B92E0-0DAC-46D1-B7E6-049A8B328B08}" type="presOf" srcId="{43F8EA63-D7A1-426D-A3AF-57A956E4FD85}" destId="{1C51B0E0-6778-4615-994D-D77B3B500C23}" srcOrd="0" destOrd="0" presId="urn:microsoft.com/office/officeart/2005/8/layout/orgChart1"/>
    <dgm:cxn modelId="{1E3EA3A6-D4DD-4E0B-9172-38F45EEE2F4E}" type="presOf" srcId="{74F8806B-CD21-4D0E-9DEE-31F6836C296F}" destId="{99855D08-829E-4215-B204-7B5762B1FD91}" srcOrd="0" destOrd="0" presId="urn:microsoft.com/office/officeart/2005/8/layout/orgChart1"/>
    <dgm:cxn modelId="{2EA79002-6163-46D9-96DD-F50140896C93}" type="presOf" srcId="{DC9BD2C7-1AE0-4845-B998-331AA6105910}" destId="{692D9E98-743F-4912-A7BB-63BA1B55D344}" srcOrd="0" destOrd="0" presId="urn:microsoft.com/office/officeart/2005/8/layout/orgChart1"/>
    <dgm:cxn modelId="{688359C9-4DA7-49C3-B543-1A62C1372DE3}" srcId="{DC9BD2C7-1AE0-4845-B998-331AA6105910}" destId="{DBF28ED6-0063-4ACC-A3B9-4020410439C2}" srcOrd="2" destOrd="0" parTransId="{43F8EA63-D7A1-426D-A3AF-57A956E4FD85}" sibTransId="{21F0206F-478F-4A45-B803-740DCB34EF1B}"/>
    <dgm:cxn modelId="{7A72759C-658C-4E14-9832-71C79B4367A8}" type="presOf" srcId="{8221945E-9EC9-452B-B96C-A83817469EDC}" destId="{AEB9BDA1-EDA1-42B1-AE4B-E3216A5053D1}" srcOrd="1" destOrd="0" presId="urn:microsoft.com/office/officeart/2005/8/layout/orgChart1"/>
    <dgm:cxn modelId="{F89DC460-2EB8-4AE1-B4F9-597685ACA882}" type="presOf" srcId="{DBF28ED6-0063-4ACC-A3B9-4020410439C2}" destId="{14F3F22C-E584-40F9-BB75-FA6A81C2F808}" srcOrd="1" destOrd="0" presId="urn:microsoft.com/office/officeart/2005/8/layout/orgChart1"/>
    <dgm:cxn modelId="{F1E07165-9509-4831-BCBB-2B17500ED0AD}" type="presOf" srcId="{DC9BD2C7-1AE0-4845-B998-331AA6105910}" destId="{2F3C9A58-E10A-41FE-B023-FA544971A6CA}" srcOrd="1" destOrd="0" presId="urn:microsoft.com/office/officeart/2005/8/layout/orgChart1"/>
    <dgm:cxn modelId="{4FE633F8-7D00-49CD-BC7A-E9ADB5DAA917}" type="presOf" srcId="{3FB134B7-3E2B-4AC6-A847-B539D8992EE0}" destId="{CB56FD3F-4573-4A7A-AAAF-D56D305A8D01}" srcOrd="0" destOrd="0" presId="urn:microsoft.com/office/officeart/2005/8/layout/orgChart1"/>
    <dgm:cxn modelId="{1DE952F0-8227-4DD7-A846-55F772435CFB}" type="presOf" srcId="{3FB134B7-3E2B-4AC6-A847-B539D8992EE0}" destId="{2088DC9B-5D9C-4A21-96DF-970142A84A56}" srcOrd="1" destOrd="0" presId="urn:microsoft.com/office/officeart/2005/8/layout/orgChart1"/>
    <dgm:cxn modelId="{3F18389D-67F3-46EB-8A09-70CFF30EB0D9}" srcId="{D6A8CD9B-27EA-4FAA-B3C6-B64EC4362642}" destId="{DC9BD2C7-1AE0-4845-B998-331AA6105910}" srcOrd="0" destOrd="0" parTransId="{B7220299-88A2-4418-9252-A38BB98C7F11}" sibTransId="{33DA9CC5-4CB4-4DC8-BD0D-33604AA98F29}"/>
    <dgm:cxn modelId="{91BE9CA4-5F5F-44F2-B4B2-D2182286AB93}" type="presOf" srcId="{D5B8EC39-99D4-4154-8F8B-5C59C5C179D4}" destId="{82C162F2-87EA-4B26-9780-093826CDB0BB}" srcOrd="0" destOrd="0" presId="urn:microsoft.com/office/officeart/2005/8/layout/orgChart1"/>
    <dgm:cxn modelId="{D5507256-BD73-4870-B55F-470F2FD0F14B}" type="presOf" srcId="{DBF28ED6-0063-4ACC-A3B9-4020410439C2}" destId="{81C2EEBA-14F4-495D-867C-1CA4EB30FF7D}" srcOrd="0" destOrd="0" presId="urn:microsoft.com/office/officeart/2005/8/layout/orgChart1"/>
    <dgm:cxn modelId="{0DAD678A-3ACF-4464-B11D-1B40F7524324}" srcId="{DC9BD2C7-1AE0-4845-B998-331AA6105910}" destId="{8221945E-9EC9-452B-B96C-A83817469EDC}" srcOrd="1" destOrd="0" parTransId="{74F8806B-CD21-4D0E-9DEE-31F6836C296F}" sibTransId="{3BCA5742-B505-4E26-8D1E-706BDCEAA1E8}"/>
    <dgm:cxn modelId="{18DBCF65-B885-4F39-A1D3-9739684F9DF6}" type="presOf" srcId="{8221945E-9EC9-452B-B96C-A83817469EDC}" destId="{27CD89D4-7CBC-4663-9089-88E7DF7E2597}" srcOrd="0" destOrd="0" presId="urn:microsoft.com/office/officeart/2005/8/layout/orgChart1"/>
    <dgm:cxn modelId="{7FCD5C9A-9B0B-4CD0-A8AB-6AAF9F046C43}" type="presOf" srcId="{D6A8CD9B-27EA-4FAA-B3C6-B64EC4362642}" destId="{893CFED9-03C2-4245-A2D5-C5D9F15EE075}" srcOrd="0" destOrd="0" presId="urn:microsoft.com/office/officeart/2005/8/layout/orgChart1"/>
    <dgm:cxn modelId="{3EDAC890-75E7-490C-AC21-10995F04B934}" srcId="{DC9BD2C7-1AE0-4845-B998-331AA6105910}" destId="{3FB134B7-3E2B-4AC6-A847-B539D8992EE0}" srcOrd="0" destOrd="0" parTransId="{D5B8EC39-99D4-4154-8F8B-5C59C5C179D4}" sibTransId="{285B14CD-735C-4A0B-9A3A-22DC3722BA63}"/>
    <dgm:cxn modelId="{22D3F9D2-EA4C-4AEA-9566-9C4FEFE46FF3}" type="presParOf" srcId="{893CFED9-03C2-4245-A2D5-C5D9F15EE075}" destId="{3ED914BA-DC13-4E50-B91B-2C317B0C4F67}" srcOrd="0" destOrd="0" presId="urn:microsoft.com/office/officeart/2005/8/layout/orgChart1"/>
    <dgm:cxn modelId="{157D2BED-436D-4ECE-B77E-454732169C4D}" type="presParOf" srcId="{3ED914BA-DC13-4E50-B91B-2C317B0C4F67}" destId="{04301984-CD6E-417B-A3EF-128BC951FA6C}" srcOrd="0" destOrd="0" presId="urn:microsoft.com/office/officeart/2005/8/layout/orgChart1"/>
    <dgm:cxn modelId="{39B60CF6-0AC4-4DBB-935B-8E899B6771D4}" type="presParOf" srcId="{04301984-CD6E-417B-A3EF-128BC951FA6C}" destId="{692D9E98-743F-4912-A7BB-63BA1B55D344}" srcOrd="0" destOrd="0" presId="urn:microsoft.com/office/officeart/2005/8/layout/orgChart1"/>
    <dgm:cxn modelId="{10243CE3-C275-4E2D-8A65-A612FB3E7D12}" type="presParOf" srcId="{04301984-CD6E-417B-A3EF-128BC951FA6C}" destId="{2F3C9A58-E10A-41FE-B023-FA544971A6CA}" srcOrd="1" destOrd="0" presId="urn:microsoft.com/office/officeart/2005/8/layout/orgChart1"/>
    <dgm:cxn modelId="{F07EC527-9237-419E-BEF3-47D787D78651}" type="presParOf" srcId="{3ED914BA-DC13-4E50-B91B-2C317B0C4F67}" destId="{0F0C958A-1EB2-4512-AC73-34E7D238E9F4}" srcOrd="1" destOrd="0" presId="urn:microsoft.com/office/officeart/2005/8/layout/orgChart1"/>
    <dgm:cxn modelId="{561A55E6-B8CF-4EF9-B016-3076AC4BEBC3}" type="presParOf" srcId="{0F0C958A-1EB2-4512-AC73-34E7D238E9F4}" destId="{82C162F2-87EA-4B26-9780-093826CDB0BB}" srcOrd="0" destOrd="0" presId="urn:microsoft.com/office/officeart/2005/8/layout/orgChart1"/>
    <dgm:cxn modelId="{906B480B-5599-47BD-83B6-035ED3029F10}" type="presParOf" srcId="{0F0C958A-1EB2-4512-AC73-34E7D238E9F4}" destId="{3419C536-5620-46A7-A076-B44F8104B01C}" srcOrd="1" destOrd="0" presId="urn:microsoft.com/office/officeart/2005/8/layout/orgChart1"/>
    <dgm:cxn modelId="{F30E20D2-8DD3-443E-AB73-F11BC52C8D7F}" type="presParOf" srcId="{3419C536-5620-46A7-A076-B44F8104B01C}" destId="{2E9B34FF-F6E3-4A40-B165-455C7C08D33F}" srcOrd="0" destOrd="0" presId="urn:microsoft.com/office/officeart/2005/8/layout/orgChart1"/>
    <dgm:cxn modelId="{3A9780DA-CA01-45E6-85D7-4B2BC2ABEE09}" type="presParOf" srcId="{2E9B34FF-F6E3-4A40-B165-455C7C08D33F}" destId="{CB56FD3F-4573-4A7A-AAAF-D56D305A8D01}" srcOrd="0" destOrd="0" presId="urn:microsoft.com/office/officeart/2005/8/layout/orgChart1"/>
    <dgm:cxn modelId="{C2FCCD45-9964-4FB4-AFC9-448255000CFB}" type="presParOf" srcId="{2E9B34FF-F6E3-4A40-B165-455C7C08D33F}" destId="{2088DC9B-5D9C-4A21-96DF-970142A84A56}" srcOrd="1" destOrd="0" presId="urn:microsoft.com/office/officeart/2005/8/layout/orgChart1"/>
    <dgm:cxn modelId="{D523CE23-8B48-430D-82F5-AE55D5C333CC}" type="presParOf" srcId="{3419C536-5620-46A7-A076-B44F8104B01C}" destId="{D1DD2D3E-24C1-4393-86C6-FC8ECA67AEFD}" srcOrd="1" destOrd="0" presId="urn:microsoft.com/office/officeart/2005/8/layout/orgChart1"/>
    <dgm:cxn modelId="{3777A942-238D-44C0-83BC-9B8B7C65C435}" type="presParOf" srcId="{3419C536-5620-46A7-A076-B44F8104B01C}" destId="{306E56B2-4229-44D3-A873-1FF24725FABF}" srcOrd="2" destOrd="0" presId="urn:microsoft.com/office/officeart/2005/8/layout/orgChart1"/>
    <dgm:cxn modelId="{24AEA345-75DD-4C53-9AE2-DDD751B565F0}" type="presParOf" srcId="{0F0C958A-1EB2-4512-AC73-34E7D238E9F4}" destId="{99855D08-829E-4215-B204-7B5762B1FD91}" srcOrd="2" destOrd="0" presId="urn:microsoft.com/office/officeart/2005/8/layout/orgChart1"/>
    <dgm:cxn modelId="{E102E66D-FF23-4800-AC61-ACB65661EF1F}" type="presParOf" srcId="{0F0C958A-1EB2-4512-AC73-34E7D238E9F4}" destId="{78EFF21E-8252-4659-9297-768DDC4B6F9A}" srcOrd="3" destOrd="0" presId="urn:microsoft.com/office/officeart/2005/8/layout/orgChart1"/>
    <dgm:cxn modelId="{2BF4FD47-D395-4F26-878E-7246CCA95F2F}" type="presParOf" srcId="{78EFF21E-8252-4659-9297-768DDC4B6F9A}" destId="{DAD2C00E-ED0E-4F36-9C46-899189FFBB9F}" srcOrd="0" destOrd="0" presId="urn:microsoft.com/office/officeart/2005/8/layout/orgChart1"/>
    <dgm:cxn modelId="{9044A4F2-5556-4EAB-8333-6DCCB0BC90B4}" type="presParOf" srcId="{DAD2C00E-ED0E-4F36-9C46-899189FFBB9F}" destId="{27CD89D4-7CBC-4663-9089-88E7DF7E2597}" srcOrd="0" destOrd="0" presId="urn:microsoft.com/office/officeart/2005/8/layout/orgChart1"/>
    <dgm:cxn modelId="{E2B92A8A-85AA-4E1F-A6CE-9A537CF19A5F}" type="presParOf" srcId="{DAD2C00E-ED0E-4F36-9C46-899189FFBB9F}" destId="{AEB9BDA1-EDA1-42B1-AE4B-E3216A5053D1}" srcOrd="1" destOrd="0" presId="urn:microsoft.com/office/officeart/2005/8/layout/orgChart1"/>
    <dgm:cxn modelId="{C64ECF5D-4680-4C40-80A8-8B6D6D99F867}" type="presParOf" srcId="{78EFF21E-8252-4659-9297-768DDC4B6F9A}" destId="{1C0F1BAC-8505-4EE8-BA81-C614AD4135C1}" srcOrd="1" destOrd="0" presId="urn:microsoft.com/office/officeart/2005/8/layout/orgChart1"/>
    <dgm:cxn modelId="{AA2A4CBC-ACF2-46D1-9FAF-B4EF4FAFE6CB}" type="presParOf" srcId="{78EFF21E-8252-4659-9297-768DDC4B6F9A}" destId="{944BA3AD-EDC4-44D8-A754-16A3F4C47F36}" srcOrd="2" destOrd="0" presId="urn:microsoft.com/office/officeart/2005/8/layout/orgChart1"/>
    <dgm:cxn modelId="{82327BB7-F06D-45F0-AD04-FB48BE5B9E6D}" type="presParOf" srcId="{0F0C958A-1EB2-4512-AC73-34E7D238E9F4}" destId="{1C51B0E0-6778-4615-994D-D77B3B500C23}" srcOrd="4" destOrd="0" presId="urn:microsoft.com/office/officeart/2005/8/layout/orgChart1"/>
    <dgm:cxn modelId="{ED4B62C6-224F-4B78-BA30-C7947FFFA402}" type="presParOf" srcId="{0F0C958A-1EB2-4512-AC73-34E7D238E9F4}" destId="{8FD3EB8A-E18D-4B8E-9504-9AB04DDB0842}" srcOrd="5" destOrd="0" presId="urn:microsoft.com/office/officeart/2005/8/layout/orgChart1"/>
    <dgm:cxn modelId="{64DF929D-CEEC-4207-8696-64D0EF56FB17}" type="presParOf" srcId="{8FD3EB8A-E18D-4B8E-9504-9AB04DDB0842}" destId="{B8685C25-8470-4D0F-8AC8-7B0A1CC90958}" srcOrd="0" destOrd="0" presId="urn:microsoft.com/office/officeart/2005/8/layout/orgChart1"/>
    <dgm:cxn modelId="{C2517F70-756C-44D4-960A-5A91D7C0E321}" type="presParOf" srcId="{B8685C25-8470-4D0F-8AC8-7B0A1CC90958}" destId="{81C2EEBA-14F4-495D-867C-1CA4EB30FF7D}" srcOrd="0" destOrd="0" presId="urn:microsoft.com/office/officeart/2005/8/layout/orgChart1"/>
    <dgm:cxn modelId="{27C0DDC6-DFF6-4E29-A17B-376E69853868}" type="presParOf" srcId="{B8685C25-8470-4D0F-8AC8-7B0A1CC90958}" destId="{14F3F22C-E584-40F9-BB75-FA6A81C2F808}" srcOrd="1" destOrd="0" presId="urn:microsoft.com/office/officeart/2005/8/layout/orgChart1"/>
    <dgm:cxn modelId="{505B8C9A-B194-42F2-BD3B-576ADB7AA825}" type="presParOf" srcId="{8FD3EB8A-E18D-4B8E-9504-9AB04DDB0842}" destId="{B502E223-21F6-4779-A151-197695E1CAC3}" srcOrd="1" destOrd="0" presId="urn:microsoft.com/office/officeart/2005/8/layout/orgChart1"/>
    <dgm:cxn modelId="{8841ADFD-AE70-47AD-968E-FC72B6FFB69F}" type="presParOf" srcId="{8FD3EB8A-E18D-4B8E-9504-9AB04DDB0842}" destId="{2C97C779-370B-419B-988B-D9216F9BC93F}" srcOrd="2" destOrd="0" presId="urn:microsoft.com/office/officeart/2005/8/layout/orgChart1"/>
    <dgm:cxn modelId="{089C9887-420D-44A3-B7E5-BD31C1D9F8EE}" type="presParOf" srcId="{3ED914BA-DC13-4E50-B91B-2C317B0C4F67}" destId="{44CCFDC4-8ADE-452C-B5FF-AFEC419DC45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7FBAB0-2CE4-49FC-A036-91EE9B179351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6EC1CE-F6A6-4D15-BB99-ADD33F48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echi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echi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571480"/>
            <a:ext cx="602934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Билингвизм. Дети билингвы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285992"/>
            <a:ext cx="6172200" cy="40005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hlinkClick r:id="rId2"/>
              </a:rPr>
              <a:t>Сайт «О речи»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2857496"/>
            <a:ext cx="6500858" cy="10834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 детей </a:t>
            </a:r>
            <a:r>
              <a:rPr lang="ru-RU" dirty="0" err="1" smtClean="0"/>
              <a:t>билингвов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424766" cy="4973778"/>
          </a:xfrm>
        </p:spPr>
        <p:txBody>
          <a:bodyPr>
            <a:normAutofit fontScale="85000" lnSpcReduction="20000"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В раннем возрасте фиксируйте внимание на развитии словарного запаса, а не на соблюдении грамматических норм произношения. 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/>
            <a:r>
              <a:rPr lang="ru-RU" dirty="0" smtClean="0"/>
              <a:t>Для адаптации ребенка в обществе используйте обучающие </a:t>
            </a:r>
            <a:r>
              <a:rPr lang="ru-RU" dirty="0" smtClean="0"/>
              <a:t>центры. Отправляйте </a:t>
            </a:r>
            <a:r>
              <a:rPr lang="ru-RU" dirty="0" smtClean="0"/>
              <a:t>малыша в двуязычный детский сад, школу, межэтнические детские лагеря. </a:t>
            </a:r>
            <a:endParaRPr lang="ru-RU" dirty="0" smtClean="0"/>
          </a:p>
          <a:p>
            <a:pPr fontAlgn="base"/>
            <a:r>
              <a:rPr lang="ru-RU" dirty="0" smtClean="0"/>
              <a:t>Для адаптации ребенка в обществе используйте обучающие центры.</a:t>
            </a:r>
          </a:p>
          <a:p>
            <a:pPr fontAlgn="base"/>
            <a:r>
              <a:rPr lang="ru-RU" dirty="0" smtClean="0"/>
              <a:t>Находите возможность общения на обоих наречиях вне дома.</a:t>
            </a:r>
          </a:p>
          <a:p>
            <a:pPr fontAlgn="base"/>
            <a:r>
              <a:rPr lang="ru-RU" dirty="0" smtClean="0"/>
              <a:t>Используйте дидактические пособия для развития двуязычия.</a:t>
            </a:r>
          </a:p>
          <a:p>
            <a:pPr fontAlgn="base"/>
            <a:r>
              <a:rPr lang="ru-RU" dirty="0" smtClean="0"/>
              <a:t>Не ругайте малыша и не давите на него при обучении.</a:t>
            </a:r>
          </a:p>
          <a:p>
            <a:pPr fontAlgn="base"/>
            <a:r>
              <a:rPr lang="ru-RU" dirty="0" smtClean="0"/>
              <a:t>Чаще напоминайте ребенку о том, что билингвизм — это хороший навык.</a:t>
            </a:r>
          </a:p>
          <a:p>
            <a:pPr fontAlgn="base"/>
            <a:r>
              <a:rPr lang="ru-RU" dirty="0" smtClean="0"/>
              <a:t>Хвалите дошкольника за достижения, успехи в речи.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368412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Сайт «О Речи»</a:t>
            </a:r>
            <a:endParaRPr lang="ru-RU" dirty="0"/>
          </a:p>
        </p:txBody>
      </p:sp>
      <p:pic>
        <p:nvPicPr>
          <p:cNvPr id="4" name="Содержимое 3" descr="logo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28596" y="2285992"/>
            <a:ext cx="7715304" cy="12858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dirty="0" smtClean="0"/>
              <a:t>Билингвизм</a:t>
            </a:r>
            <a:r>
              <a:rPr lang="ru-RU" dirty="0" smtClean="0"/>
              <a:t> — это способность владеть двумя языковыми системами одновременно.</a:t>
            </a:r>
          </a:p>
          <a:p>
            <a:pPr fontAlgn="base"/>
            <a:endParaRPr lang="ru-RU" dirty="0" smtClean="0"/>
          </a:p>
          <a:p>
            <a:r>
              <a:rPr lang="ru-RU" b="1" dirty="0" smtClean="0"/>
              <a:t>Интерференция</a:t>
            </a:r>
            <a:r>
              <a:rPr lang="ru-RU" dirty="0" smtClean="0"/>
              <a:t> — это негативное явление взаимодействия двух языковых систем. Оно возникает неизбежно и объективно. Проявляется в акценте, отклонениях от норм </a:t>
            </a:r>
            <a:r>
              <a:rPr lang="ru-RU" dirty="0" err="1" smtClean="0"/>
              <a:t>речеобразования</a:t>
            </a:r>
            <a:r>
              <a:rPr lang="ru-RU" dirty="0" smtClean="0"/>
              <a:t> (во времени формирования навыков говорения), смешении грамматических, синтаксических, фонетических правил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b="1" dirty="0" smtClean="0"/>
              <a:t>Билингвы</a:t>
            </a:r>
            <a:r>
              <a:rPr lang="ru-RU" dirty="0" smtClean="0"/>
              <a:t> — это люди, владеющие двумя наречиями сразу. При этом усваиваются они в ранний период или один за другим по мере взросления ребенка. Истинным </a:t>
            </a:r>
            <a:r>
              <a:rPr lang="ru-RU" dirty="0" err="1" smtClean="0"/>
              <a:t>билингвом</a:t>
            </a:r>
            <a:r>
              <a:rPr lang="ru-RU" dirty="0" smtClean="0"/>
              <a:t> в науке принято считать только тех детей, которые находились в среде двуязычия с рождения и не заучивали диалекты специально. 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b="1" dirty="0" err="1" smtClean="0"/>
              <a:t>Диглоссия</a:t>
            </a:r>
            <a:r>
              <a:rPr lang="ru-RU" dirty="0" smtClean="0"/>
              <a:t> — это речевая ситуация, когда в школе, на работе, на улице человек разговаривает на общепринятом языке, а дома, в тесном кругу знакомых и родных — на втором. Такая схема общения характерна для семей иммигрантов.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билингвизма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43824" cy="4686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билингвизма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500042"/>
          <a:ext cx="8401080" cy="554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билингвизма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билингвизма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Гибкое мышление;</a:t>
            </a:r>
          </a:p>
          <a:p>
            <a:pPr lvl="0"/>
            <a:r>
              <a:rPr lang="ru-RU" dirty="0" smtClean="0"/>
              <a:t>Восприимчивость к другим культурам;</a:t>
            </a:r>
            <a:endParaRPr lang="ru-RU" dirty="0" smtClean="0"/>
          </a:p>
          <a:p>
            <a:pPr fontAlgn="base"/>
            <a:r>
              <a:rPr lang="ru-RU" dirty="0" smtClean="0"/>
              <a:t>Легкая адаптация в новом коллективе.</a:t>
            </a:r>
            <a:endParaRPr lang="ru-RU" dirty="0" smtClean="0"/>
          </a:p>
          <a:p>
            <a:pPr fontAlgn="base"/>
            <a:r>
              <a:rPr lang="ru-RU" dirty="0" smtClean="0"/>
              <a:t>Умение </a:t>
            </a:r>
            <a:r>
              <a:rPr lang="ru-RU" dirty="0" smtClean="0"/>
              <a:t>выполнять несколько задач одновременно</a:t>
            </a:r>
            <a:r>
              <a:rPr lang="ru-RU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>Умение </a:t>
            </a:r>
            <a:r>
              <a:rPr lang="ru-RU" dirty="0" smtClean="0"/>
              <a:t>выполнять несколько задач </a:t>
            </a:r>
            <a:r>
              <a:rPr lang="ru-RU" dirty="0" smtClean="0"/>
              <a:t>одновременно.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Минусы билингвизма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Задержки речевого развития на ранних этапах</a:t>
            </a:r>
          </a:p>
          <a:p>
            <a:pPr fontAlgn="base"/>
            <a:r>
              <a:rPr lang="ru-RU" dirty="0" smtClean="0"/>
              <a:t>Нарушения звукопроизношения</a:t>
            </a:r>
          </a:p>
          <a:p>
            <a:pPr fontAlgn="base"/>
            <a:r>
              <a:rPr lang="ru-RU" dirty="0" smtClean="0"/>
              <a:t>Бедность словарного запаса</a:t>
            </a:r>
          </a:p>
          <a:p>
            <a:pPr fontAlgn="base"/>
            <a:r>
              <a:rPr lang="ru-RU" dirty="0" smtClean="0"/>
              <a:t>Упрощение синтаксических конструкций</a:t>
            </a:r>
          </a:p>
          <a:p>
            <a:pPr fontAlgn="base"/>
            <a:r>
              <a:rPr lang="ru-RU" dirty="0" smtClean="0"/>
              <a:t>Привыкание к установленным правилам общения в семье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 ребенка говорить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Говорите правильно и четко произнося слова. Активно артикулируйте во время общения с малышом.</a:t>
            </a:r>
          </a:p>
          <a:p>
            <a:pPr fontAlgn="base"/>
            <a:r>
              <a:rPr lang="ru-RU" dirty="0" smtClean="0"/>
              <a:t>Хвалите кроху за любые попытки произнести новые звуки или слова.</a:t>
            </a:r>
          </a:p>
          <a:p>
            <a:pPr fontAlgn="base"/>
            <a:r>
              <a:rPr lang="ru-RU" dirty="0" smtClean="0"/>
              <a:t>Поправляйте малыша, если он произносит слова и звуки неправильно.</a:t>
            </a:r>
          </a:p>
          <a:p>
            <a:pPr fontAlgn="base"/>
            <a:r>
              <a:rPr lang="ru-RU" dirty="0" smtClean="0"/>
              <a:t>Играя с ребенком, упражняйте его в согласовании имен существительных с разными частями речи.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357</TotalTime>
  <Words>166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Билингвизм. Дети билингвы</vt:lpstr>
      <vt:lpstr>Определения</vt:lpstr>
      <vt:lpstr>Определения</vt:lpstr>
      <vt:lpstr>Виды билингвизма</vt:lpstr>
      <vt:lpstr>Виды билингвизма</vt:lpstr>
      <vt:lpstr>Виды билингвизма</vt:lpstr>
      <vt:lpstr>Плюсы билингвизма</vt:lpstr>
      <vt:lpstr>Минусы билингвизма</vt:lpstr>
      <vt:lpstr>Учим ребенка говорить</vt:lpstr>
      <vt:lpstr>Рекомендации родителям детей билингвов</vt:lpstr>
      <vt:lpstr>Сайт «О Речи»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развития речи детей 3-4 лет</dc:title>
  <dc:creator>admin</dc:creator>
  <cp:lastModifiedBy>admin</cp:lastModifiedBy>
  <cp:revision>37</cp:revision>
  <dcterms:created xsi:type="dcterms:W3CDTF">2017-06-02T10:18:34Z</dcterms:created>
  <dcterms:modified xsi:type="dcterms:W3CDTF">2019-07-16T10:57:44Z</dcterms:modified>
</cp:coreProperties>
</file>